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nl-BE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4" d="100"/>
          <a:sy n="14" d="100"/>
        </p:scale>
        <p:origin x="2582" y="115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1555"/>
            <a:ext cx="30279975" cy="53770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0827" y="1655328"/>
            <a:ext cx="6120680" cy="1840572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386459" y="2141683"/>
            <a:ext cx="603081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logo </a:t>
            </a:r>
          </a:p>
        </p:txBody>
      </p:sp>
    </p:spTree>
    <p:extLst>
      <p:ext uri="{BB962C8B-B14F-4D97-AF65-F5344CB8AC3E}">
        <p14:creationId xmlns:p14="http://schemas.microsoft.com/office/powerpoint/2010/main" val="93032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6459" y="12943630"/>
            <a:ext cx="13177464" cy="2856227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5347" y="15787638"/>
            <a:ext cx="12689884" cy="19356325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1525803" y="39493418"/>
            <a:ext cx="16104299" cy="900100"/>
          </a:xfrm>
          <a:prstGeom prst="rect">
            <a:avLst/>
          </a:prstGeom>
        </p:spPr>
        <p:txBody>
          <a:bodyPr/>
          <a:lstStyle>
            <a:defPPr>
              <a:defRPr lang="nl-BE"/>
            </a:defPPr>
            <a:lvl1pPr marL="0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88215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6431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646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2861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41076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9292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7507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705722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40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4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 has </a:t>
            </a:r>
            <a:r>
              <a:rPr lang="nl-BE" sz="40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r>
              <a:rPr lang="nl-BE" sz="4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40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  <a:r>
              <a:rPr lang="nl-BE" sz="4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40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nl-BE" sz="4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40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sz="4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4000" dirty="0" err="1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r>
              <a:rPr lang="nl-BE" sz="400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JPI Oceans</a:t>
            </a:r>
          </a:p>
          <a:p>
            <a:endParaRPr lang="nl-B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1555"/>
            <a:ext cx="30279975" cy="53770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0827" y="1655328"/>
            <a:ext cx="6120680" cy="18405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86459" y="2141683"/>
            <a:ext cx="603081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logo </a:t>
            </a:r>
          </a:p>
        </p:txBody>
      </p:sp>
    </p:spTree>
    <p:extLst>
      <p:ext uri="{BB962C8B-B14F-4D97-AF65-F5344CB8AC3E}">
        <p14:creationId xmlns:p14="http://schemas.microsoft.com/office/powerpoint/2010/main" val="100676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176431" rtl="0" eaLnBrk="1" latinLnBrk="0" hangingPunct="1">
        <a:spcBef>
          <a:spcPct val="0"/>
        </a:spcBef>
        <a:buNone/>
        <a:defRPr sz="72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66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6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4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sz="4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2490"/>
            <a:ext cx="30279975" cy="53770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0827" y="1655328"/>
            <a:ext cx="6120680" cy="18405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86459" y="2141683"/>
            <a:ext cx="603081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logo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58468" y="10218646"/>
            <a:ext cx="1237469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info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24163" y="10218646"/>
            <a:ext cx="120973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info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8AF46A2-57D7-40D3-A2B4-55979119D607}"/>
              </a:ext>
            </a:extLst>
          </p:cNvPr>
          <p:cNvSpPr txBox="1">
            <a:spLocks/>
          </p:cNvSpPr>
          <p:nvPr/>
        </p:nvSpPr>
        <p:spPr>
          <a:xfrm>
            <a:off x="1386459" y="40854919"/>
            <a:ext cx="22252490" cy="180020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defPPr>
              <a:defRPr lang="nl-BE"/>
            </a:defPPr>
            <a:lvl1pPr marL="0" algn="ctr" defTabSz="4176431" rtl="0" eaLnBrk="1" latinLnBrk="0" hangingPunct="1">
              <a:defRPr sz="5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6431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646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2861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41076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9292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7507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705722" algn="l" defTabSz="41764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BE" sz="40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of relevant funding agencies.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721673959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template microplastics projects 18.03.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6000"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ster template projects 2020.potx" id="{8E769664-0339-4A20-915B-EED32FBF88FD}" vid="{ADA2F78D-7A75-4EF4-982E-E246BE5A8F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 template projects 2020</Template>
  <TotalTime>0</TotalTime>
  <Words>12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Poster template microplastics projects 18.03.2016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Willem De Moor</dc:creator>
  <cp:lastModifiedBy>Willem De Moor</cp:lastModifiedBy>
  <cp:revision>1</cp:revision>
  <dcterms:created xsi:type="dcterms:W3CDTF">2020-05-19T15:17:50Z</dcterms:created>
  <dcterms:modified xsi:type="dcterms:W3CDTF">2020-05-19T15:18:11Z</dcterms:modified>
</cp:coreProperties>
</file>