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</p:sldMasterIdLst>
  <p:notesMasterIdLst>
    <p:notesMasterId r:id="rId9"/>
  </p:notesMasterIdLst>
  <p:handoutMasterIdLst>
    <p:handoutMasterId r:id="rId10"/>
  </p:handoutMasterIdLst>
  <p:sldIdLst>
    <p:sldId id="335" r:id="rId3"/>
    <p:sldId id="311" r:id="rId4"/>
    <p:sldId id="333" r:id="rId5"/>
    <p:sldId id="310" r:id="rId6"/>
    <p:sldId id="313" r:id="rId7"/>
    <p:sldId id="304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  <a:srgbClr val="F26122"/>
    <a:srgbClr val="EE2A7B"/>
    <a:srgbClr val="E4D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489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926" y="82"/>
      </p:cViewPr>
      <p:guideLst>
        <p:guide orient="horz"/>
        <p:guide pos="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496A-2548-1546-A192-05ED62C243A2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4AD8-0D6B-224B-9142-176D12B56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0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083B-6EBA-BD45-966A-34588459DBB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30AB8-B1E9-B340-9196-4A9B860F9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1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ternal Us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98806" y="3481388"/>
            <a:ext cx="3473707" cy="427037"/>
          </a:xfrm>
        </p:spPr>
        <p:txBody>
          <a:bodyPr>
            <a:normAutofit/>
          </a:bodyPr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47187" y="4007952"/>
            <a:ext cx="3525326" cy="36128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Fish&amp;Aqu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Transpo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Ren Energ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Touris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Pollu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384" y="238147"/>
            <a:ext cx="8675615" cy="371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2EA-8398-A74E-8940-0FEC17DD9EEA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CE81-2498-C94F-BE48-89E2D98F8A99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Intern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667" y="3714579"/>
            <a:ext cx="8212666" cy="276999"/>
          </a:xfrm>
        </p:spPr>
        <p:txBody>
          <a:bodyPr wrap="square" lIns="108000" tIns="0" bIns="0" anchor="b" anchorCtr="0">
            <a:spAutoFit/>
          </a:bodyPr>
          <a:lstStyle>
            <a:lvl1pPr algn="ctr"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667" y="4038146"/>
            <a:ext cx="8212666" cy="215444"/>
          </a:xfrm>
        </p:spPr>
        <p:txBody>
          <a:bodyPr wrap="square" lIns="108000" tIns="0" bIns="0">
            <a:spAutoFit/>
          </a:bodyPr>
          <a:lstStyle>
            <a:lvl1pPr marL="0" indent="0" algn="ctr">
              <a:buNone/>
              <a:defRPr sz="140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71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FF9-5C15-2F4A-9742-8E1EF4CBE861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7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06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83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638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83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5116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754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568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5293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15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BC98-01A3-B443-AA97-CC33EA64B200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5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 cap="none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Oran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26122"/>
              </a:buClr>
              <a:defRPr/>
            </a:lvl1pPr>
            <a:lvl2pPr>
              <a:buClr>
                <a:srgbClr val="F26122"/>
              </a:buClr>
              <a:defRPr/>
            </a:lvl2pPr>
            <a:lvl3pPr>
              <a:buClr>
                <a:srgbClr val="F26122"/>
              </a:buClr>
              <a:defRPr/>
            </a:lvl3pPr>
            <a:lvl4pPr>
              <a:buClr>
                <a:srgbClr val="F26122"/>
              </a:buClr>
              <a:defRPr/>
            </a:lvl4pPr>
            <a:lvl5pPr>
              <a:buClr>
                <a:srgbClr val="F261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BC98-01A3-B443-AA97-CC33EA64B200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5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 cap="none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ubtitle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FFFFFF"/>
                </a:solidFill>
                <a:effectLst/>
              </a:defRPr>
            </a:lvl1pPr>
            <a:lvl2pPr>
              <a:buClrTx/>
              <a:defRPr>
                <a:solidFill>
                  <a:srgbClr val="FFFFFF"/>
                </a:solidFill>
                <a:effectLst/>
              </a:defRPr>
            </a:lvl2pPr>
            <a:lvl3pPr>
              <a:buClrTx/>
              <a:defRPr>
                <a:solidFill>
                  <a:srgbClr val="FFFFFF"/>
                </a:solidFill>
                <a:effectLst/>
              </a:defRPr>
            </a:lvl3pPr>
            <a:lvl4pPr>
              <a:buClrTx/>
              <a:defRPr>
                <a:solidFill>
                  <a:srgbClr val="FFFFFF"/>
                </a:solidFill>
                <a:effectLst/>
              </a:defRPr>
            </a:lvl4pPr>
            <a:lvl5pPr>
              <a:buClrTx/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212CBC98-01A3-B443-AA97-CC33EA64B200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A footer can be placed here  I   copyright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6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 cap="none">
                <a:solidFill>
                  <a:srgbClr val="FFFFFF"/>
                </a:solidFill>
                <a:effectLst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341384" y="1470806"/>
            <a:ext cx="4230616" cy="350152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CF99-359F-6740-BA33-4BED459F8CEA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8"/>
          <p:cNvSpPr>
            <a:spLocks noGrp="1"/>
          </p:cNvSpPr>
          <p:nvPr>
            <p:ph sz="quarter" idx="17"/>
          </p:nvPr>
        </p:nvSpPr>
        <p:spPr>
          <a:xfrm>
            <a:off x="4786384" y="1470806"/>
            <a:ext cx="4230616" cy="350152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6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 cap="none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41384" y="1153869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86384" y="1153869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3CD7-E766-6A4C-823B-234EC30C263A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6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 cap="none">
                <a:solidFill>
                  <a:srgbClr val="1E689C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7"/>
          </p:nvPr>
        </p:nvSpPr>
        <p:spPr>
          <a:xfrm>
            <a:off x="4786384" y="1470806"/>
            <a:ext cx="4230616" cy="3501526"/>
          </a:xfrm>
        </p:spPr>
        <p:txBody>
          <a:bodyPr anchor="ctr" anchorCtr="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6"/>
          </p:nvPr>
        </p:nvSpPr>
        <p:spPr>
          <a:xfrm>
            <a:off x="341384" y="1470806"/>
            <a:ext cx="4230616" cy="149252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41384" y="1153869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9" name="Content Placeholder 18"/>
          <p:cNvSpPr>
            <a:spLocks noGrp="1"/>
          </p:cNvSpPr>
          <p:nvPr>
            <p:ph sz="quarter" idx="19"/>
          </p:nvPr>
        </p:nvSpPr>
        <p:spPr>
          <a:xfrm>
            <a:off x="341384" y="3479805"/>
            <a:ext cx="4230616" cy="149252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41384" y="3162868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86384" y="1153869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u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CBD6-B9EB-6541-BF15-85B9BCB2AF0B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footer can be placed here  I   copyright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6" cy="307777"/>
          </a:xfrm>
        </p:spPr>
        <p:txBody>
          <a:bodyPr wrap="square">
            <a:spAutoFit/>
          </a:bodyPr>
          <a:lstStyle>
            <a:lvl1pPr marL="0" indent="0">
              <a:buNone/>
              <a:defRPr sz="1400" cap="none">
                <a:solidFill>
                  <a:srgbClr val="1E689C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8"/>
          <p:cNvSpPr>
            <a:spLocks noGrp="1"/>
          </p:cNvSpPr>
          <p:nvPr>
            <p:ph sz="quarter" idx="16"/>
          </p:nvPr>
        </p:nvSpPr>
        <p:spPr>
          <a:xfrm>
            <a:off x="341384" y="1470806"/>
            <a:ext cx="4230616" cy="149252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41384" y="1153869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18"/>
          <p:cNvSpPr>
            <a:spLocks noGrp="1"/>
          </p:cNvSpPr>
          <p:nvPr>
            <p:ph sz="quarter" idx="19"/>
          </p:nvPr>
        </p:nvSpPr>
        <p:spPr>
          <a:xfrm>
            <a:off x="341384" y="3479805"/>
            <a:ext cx="4230616" cy="149252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41384" y="3162868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21"/>
          </p:nvPr>
        </p:nvSpPr>
        <p:spPr>
          <a:xfrm>
            <a:off x="4786383" y="1470806"/>
            <a:ext cx="4230616" cy="149252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786383" y="1153869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18"/>
          <p:cNvSpPr>
            <a:spLocks noGrp="1"/>
          </p:cNvSpPr>
          <p:nvPr>
            <p:ph sz="quarter" idx="23"/>
          </p:nvPr>
        </p:nvSpPr>
        <p:spPr>
          <a:xfrm>
            <a:off x="4786383" y="3479805"/>
            <a:ext cx="4230616" cy="149252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786383" y="3162868"/>
            <a:ext cx="4230616" cy="249036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45720" rIns="0" bIns="45720" rtlCol="0"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200" kern="1200" cap="none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Marine Biolog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384" y="238147"/>
            <a:ext cx="8675615" cy="371513"/>
          </a:xfrm>
          <a:prstGeom prst="rect">
            <a:avLst/>
          </a:prstGeom>
        </p:spPr>
        <p:txBody>
          <a:bodyPr vert="horz" wrap="square" lIns="91440" tIns="93600" rIns="91440" bIns="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84" y="1185333"/>
            <a:ext cx="8675615" cy="395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206" y="5545723"/>
            <a:ext cx="1165669" cy="169277"/>
          </a:xfrm>
          <a:prstGeom prst="rect">
            <a:avLst/>
          </a:prstGeom>
        </p:spPr>
        <p:txBody>
          <a:bodyPr vert="horz" wrap="square" lIns="91440" tIns="45720" rIns="0" bIns="45720" rtlCol="0" anchor="ctr">
            <a:spAutoFit/>
          </a:bodyPr>
          <a:lstStyle>
            <a:lvl1pPr algn="l">
              <a:defRPr sz="500" cap="all">
                <a:solidFill>
                  <a:srgbClr val="FFFFFF"/>
                </a:solidFill>
              </a:defRPr>
            </a:lvl1pPr>
          </a:lstStyle>
          <a:p>
            <a:fld id="{86D90FEF-702F-B74D-B18E-2B4DF14662F6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7875" y="5545723"/>
            <a:ext cx="5532114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A footer can be placed here  I   copyright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384" y="5545723"/>
            <a:ext cx="45082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 b="1" cap="all">
                <a:solidFill>
                  <a:srgbClr val="FFFFFF"/>
                </a:solidFill>
              </a:defRPr>
            </a:lvl1pPr>
          </a:lstStyle>
          <a:p>
            <a:fld id="{A4688226-E43C-7C4F-8B3E-CE1AE61FD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50" r:id="rId3"/>
    <p:sldLayoutId id="2147483684" r:id="rId4"/>
    <p:sldLayoutId id="2147483675" r:id="rId5"/>
    <p:sldLayoutId id="2147483652" r:id="rId6"/>
    <p:sldLayoutId id="2147483670" r:id="rId7"/>
    <p:sldLayoutId id="2147483671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54" r:id="rId16"/>
    <p:sldLayoutId id="2147483655" r:id="rId17"/>
    <p:sldLayoutId id="2147483682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 cap="none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Courier New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Courier New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Courier New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Courier New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Courier New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F3FE-77B5-4371-B09F-F31C87BA8737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A855-7C35-4FDE-B5A5-F786899B49C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3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520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3" y="979261"/>
            <a:ext cx="8675615" cy="1521291"/>
          </a:xfrm>
        </p:spPr>
        <p:txBody>
          <a:bodyPr/>
          <a:lstStyle/>
          <a:p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  <a:p>
            <a:pPr lvl="3"/>
            <a:r>
              <a:rPr lang="en-US" dirty="0"/>
              <a:t>Bullet level four</a:t>
            </a:r>
          </a:p>
          <a:p>
            <a:pPr lvl="4"/>
            <a:r>
              <a:rPr lang="en-US" dirty="0"/>
              <a:t>Bullet level five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B59-A351-6249-9564-35ABEE9C399B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1384" y="2706624"/>
            <a:ext cx="8675615" cy="371513"/>
          </a:xfrm>
          <a:prstGeom prst="rect">
            <a:avLst/>
          </a:prstGeom>
        </p:spPr>
        <p:txBody>
          <a:bodyPr vert="horz" wrap="square" lIns="91440" tIns="93600" rIns="91440" bIns="0" rtlCol="0" anchor="b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Aims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795" y="3282297"/>
            <a:ext cx="8675615" cy="152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Courier New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  <a:p>
            <a:pPr lvl="3"/>
            <a:r>
              <a:rPr lang="en-US" dirty="0"/>
              <a:t>Bullet level four</a:t>
            </a:r>
          </a:p>
          <a:p>
            <a:pPr lvl="4"/>
            <a:r>
              <a:rPr lang="en-US" dirty="0"/>
              <a:t>Bullet level five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  <a:p>
            <a:pPr lvl="3"/>
            <a:r>
              <a:rPr lang="en-US" dirty="0"/>
              <a:t>Bullet level four</a:t>
            </a:r>
          </a:p>
          <a:p>
            <a:pPr lvl="4"/>
            <a:r>
              <a:rPr lang="en-US" dirty="0"/>
              <a:t>Bullet level five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B59-A351-6249-9564-35ABEE9C399B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a blue subtitle</a:t>
            </a:r>
          </a:p>
        </p:txBody>
      </p:sp>
    </p:spTree>
    <p:extLst>
      <p:ext uri="{BB962C8B-B14F-4D97-AF65-F5344CB8AC3E}">
        <p14:creationId xmlns:p14="http://schemas.microsoft.com/office/powerpoint/2010/main" val="229524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  <a:p>
            <a:pPr lvl="3"/>
            <a:r>
              <a:rPr lang="en-US" dirty="0"/>
              <a:t>Bullet level four</a:t>
            </a:r>
          </a:p>
          <a:p>
            <a:pPr lvl="4"/>
            <a:r>
              <a:rPr lang="en-US" dirty="0"/>
              <a:t>Bullet level five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B59-A351-6249-9564-35ABEE9C399B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a blue subtitle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&amp; outreach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dirty="0"/>
              <a:t>Bullet level three</a:t>
            </a:r>
          </a:p>
          <a:p>
            <a:pPr lvl="3"/>
            <a:r>
              <a:rPr lang="en-US" dirty="0"/>
              <a:t>Bullet level four</a:t>
            </a:r>
          </a:p>
          <a:p>
            <a:pPr lvl="4"/>
            <a:r>
              <a:rPr lang="en-US" dirty="0"/>
              <a:t>Bullet level five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B59-A351-6249-9564-35ABEE9C399B}" type="datetime2">
              <a:rPr lang="en-US" smtClean="0"/>
              <a:pPr/>
              <a:t>Wednesday, May 20,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8226-E43C-7C4F-8B3E-CE1AE61FD66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384" y="609600"/>
            <a:ext cx="8675615" cy="307777"/>
          </a:xfrm>
        </p:spPr>
        <p:txBody>
          <a:bodyPr/>
          <a:lstStyle/>
          <a:p>
            <a:r>
              <a:rPr lang="en-US" dirty="0"/>
              <a:t>With an orange subtitle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speaker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_JPI_template_v0 5">
  <a:themeElements>
    <a:clrScheme name="JPI OCEANS NEW">
      <a:dk1>
        <a:srgbClr val="000000"/>
      </a:dk1>
      <a:lt1>
        <a:srgbClr val="FFFFFF"/>
      </a:lt1>
      <a:dk2>
        <a:srgbClr val="1E345E"/>
      </a:dk2>
      <a:lt2>
        <a:srgbClr val="FFFFFF"/>
      </a:lt2>
      <a:accent1>
        <a:srgbClr val="1E345E"/>
      </a:accent1>
      <a:accent2>
        <a:srgbClr val="1E689C"/>
      </a:accent2>
      <a:accent3>
        <a:srgbClr val="F26122"/>
      </a:accent3>
      <a:accent4>
        <a:srgbClr val="78BD00"/>
      </a:accent4>
      <a:accent5>
        <a:srgbClr val="CD0920"/>
      </a:accent5>
      <a:accent6>
        <a:srgbClr val="C7E8FA"/>
      </a:accent6>
      <a:hlink>
        <a:srgbClr val="1E345E"/>
      </a:hlink>
      <a:folHlink>
        <a:srgbClr val="C7E8F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lin ang="16200000" scaled="0"/>
          <a:tileRect/>
        </a:gradFill>
        <a:ln>
          <a:noFill/>
        </a:ln>
        <a:effectLst/>
      </a:spPr>
      <a:bodyPr lIns="0" rIns="0" rtlCol="0" anchor="ctr"/>
      <a:lstStyle>
        <a:defPPr algn="ctr">
          <a:defRPr sz="800" b="1" cap="all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29ED5FBC-A1B8-4D8D-BB6A-9E1C62C758F1}" vid="{248FB9FC-A516-4BDA-B089-D4451B3D5A2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9ED5FBC-A1B8-4D8D-BB6A-9E1C62C758F1}" vid="{8B35BC08-032D-4547-8C76-EEE068D9A3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JPI Oceans conference PPT template V6</Template>
  <TotalTime>0</TotalTime>
  <Words>106</Words>
  <Application>Microsoft Office PowerPoint</Application>
  <PresentationFormat>On-screen Show (16:10)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BS_JPI_template_v0 5</vt:lpstr>
      <vt:lpstr>Custom Design</vt:lpstr>
      <vt:lpstr>PowerPoint Presentation</vt:lpstr>
      <vt:lpstr>Background</vt:lpstr>
      <vt:lpstr>Progress</vt:lpstr>
      <vt:lpstr>Impact</vt:lpstr>
      <vt:lpstr>Dissemination &amp; outreach </vt:lpstr>
      <vt:lpstr>THANK YOU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De Moor</dc:creator>
  <cp:lastModifiedBy>Willem De Moor</cp:lastModifiedBy>
  <cp:revision>1</cp:revision>
  <dcterms:created xsi:type="dcterms:W3CDTF">2020-05-20T07:32:48Z</dcterms:created>
  <dcterms:modified xsi:type="dcterms:W3CDTF">2020-05-20T07:33:22Z</dcterms:modified>
</cp:coreProperties>
</file>