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62" r:id="rId4"/>
    <p:sldMasterId id="2147483660" r:id="rId5"/>
    <p:sldMasterId id="2147483648" r:id="rId6"/>
  </p:sldMasterIdLst>
  <p:notesMasterIdLst>
    <p:notesMasterId r:id="rId54"/>
  </p:notesMasterIdLst>
  <p:sldIdLst>
    <p:sldId id="792" r:id="rId7"/>
    <p:sldId id="900" r:id="rId8"/>
    <p:sldId id="885" r:id="rId9"/>
    <p:sldId id="840" r:id="rId10"/>
    <p:sldId id="896" r:id="rId11"/>
    <p:sldId id="905" r:id="rId12"/>
    <p:sldId id="908" r:id="rId13"/>
    <p:sldId id="907" r:id="rId14"/>
    <p:sldId id="909" r:id="rId15"/>
    <p:sldId id="910" r:id="rId16"/>
    <p:sldId id="911" r:id="rId17"/>
    <p:sldId id="904" r:id="rId18"/>
    <p:sldId id="795" r:id="rId19"/>
    <p:sldId id="895" r:id="rId20"/>
    <p:sldId id="872" r:id="rId21"/>
    <p:sldId id="800" r:id="rId22"/>
    <p:sldId id="877" r:id="rId23"/>
    <p:sldId id="808" r:id="rId24"/>
    <p:sldId id="890" r:id="rId25"/>
    <p:sldId id="891" r:id="rId26"/>
    <p:sldId id="835" r:id="rId27"/>
    <p:sldId id="873" r:id="rId28"/>
    <p:sldId id="793" r:id="rId29"/>
    <p:sldId id="903" r:id="rId30"/>
    <p:sldId id="875" r:id="rId31"/>
    <p:sldId id="902" r:id="rId32"/>
    <p:sldId id="876" r:id="rId33"/>
    <p:sldId id="803" r:id="rId34"/>
    <p:sldId id="804" r:id="rId35"/>
    <p:sldId id="884" r:id="rId36"/>
    <p:sldId id="794" r:id="rId37"/>
    <p:sldId id="869" r:id="rId38"/>
    <p:sldId id="785" r:id="rId39"/>
    <p:sldId id="860" r:id="rId40"/>
    <p:sldId id="841" r:id="rId41"/>
    <p:sldId id="878" r:id="rId42"/>
    <p:sldId id="883" r:id="rId43"/>
    <p:sldId id="888" r:id="rId44"/>
    <p:sldId id="868" r:id="rId45"/>
    <p:sldId id="822" r:id="rId46"/>
    <p:sldId id="859" r:id="rId47"/>
    <p:sldId id="901" r:id="rId48"/>
    <p:sldId id="854" r:id="rId49"/>
    <p:sldId id="899" r:id="rId50"/>
    <p:sldId id="897" r:id="rId51"/>
    <p:sldId id="898" r:id="rId52"/>
    <p:sldId id="892" r:id="rId5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3" name="Barbara Van Cauwelaert" initials="BVC [39]" lastIdx="1" clrIdx="42"/>
  <p:cmAuthor id="1" name="Ingeborg Korme" initials="IK" lastIdx="57" clrIdx="0"/>
  <p:cmAuthor id="44" name="Barbara Van Cauwelaert" initials="BVC [40]" lastIdx="1" clrIdx="43"/>
  <p:cmAuthor id="2" name="Thorsten Kiefer" initials="TK" lastIdx="28" clrIdx="1"/>
  <p:cmAuthor id="45" name="Barbara Van Cauwelaert" initials="BVC [41]" lastIdx="1" clrIdx="44"/>
  <p:cmAuthor id="3" name="lavinia.giulia.pomarico@jpi-oceans.eu" initials="la" lastIdx="6" clrIdx="2"/>
  <p:cmAuthor id="46" name="Barbara Van Cauwelaert" initials="BVC [42]" lastIdx="1" clrIdx="45"/>
  <p:cmAuthor id="4" name="Sandra Ketelhake" initials="SK" lastIdx="1" clrIdx="3"/>
  <p:cmAuthor id="47" name="Barbara Van Cauwelaert" initials="BVC [43]" lastIdx="1" clrIdx="46"/>
  <p:cmAuthor id="5" name="Barbara Van Cauwelaert" initials="BVC" lastIdx="25" clrIdx="4"/>
  <p:cmAuthor id="48" name="Barbara Van Cauwelaert" initials="BVC [44]" lastIdx="1" clrIdx="47"/>
  <p:cmAuthor id="6" name="Barbara Van Cauwelaert" initials="BVC [2]" lastIdx="1" clrIdx="5"/>
  <p:cmAuthor id="49" name="Barbara Van Cauwelaert" initials="BVC [45]" lastIdx="1" clrIdx="48"/>
  <p:cmAuthor id="7" name="Barbara Van Cauwelaert" initials="BVC [3]" lastIdx="1" clrIdx="6"/>
  <p:cmAuthor id="50" name="Barbara Van Cauwelaert" initials="BVC [46]" lastIdx="1" clrIdx="49"/>
  <p:cmAuthor id="8" name="Barbara Van Cauwelaert" initials="BVC [4]" lastIdx="1" clrIdx="7"/>
  <p:cmAuthor id="51" name="Barbara Van Cauwelaert" initials="BVC [47]" lastIdx="1" clrIdx="50"/>
  <p:cmAuthor id="9" name="Barbara Van Cauwelaert" initials="BVC [5]" lastIdx="0" clrIdx="8"/>
  <p:cmAuthor id="52" name="Barbara Van Cauwelaert" initials="BVC [48]" lastIdx="1" clrIdx="51"/>
  <p:cmAuthor id="10" name="Barbara Van Cauwelaert" initials="BVC [6]" lastIdx="1" clrIdx="9"/>
  <p:cmAuthor id="53" name="Barbara Van Cauwelaert" initials="BVC [49]" lastIdx="1" clrIdx="52"/>
  <p:cmAuthor id="11" name="Barbara Van Cauwelaert" initials="BVC [7]" lastIdx="1" clrIdx="10"/>
  <p:cmAuthor id="54" name="Martin" initials="M" lastIdx="30" clrIdx="53"/>
  <p:cmAuthor id="12" name="Barbara Van Cauwelaert" initials="BVC [8]" lastIdx="1" clrIdx="11"/>
  <p:cmAuthor id="55" name="Dimitri Barbe" initials="DB" lastIdx="63" clrIdx="54"/>
  <p:cmAuthor id="13" name="Barbara Van Cauwelaert" initials="BVC [9]" lastIdx="1" clrIdx="12"/>
  <p:cmAuthor id="56" name="Willem De Moor" initials="WDM" lastIdx="56" clrIdx="55"/>
  <p:cmAuthor id="14" name="Barbara Van Cauwelaert" initials="BVC [10]" lastIdx="1" clrIdx="13"/>
  <p:cmAuthor id="57" name="Lavinia Giulia Pomarico" initials="LP" lastIdx="25" clrIdx="56"/>
  <p:cmAuthor id="15" name="Barbara Van Cauwelaert" initials="BVC [11]" lastIdx="1" clrIdx="14"/>
  <p:cmAuthor id="16" name="Barbara Van Cauwelaert" initials="BVC [12]" lastIdx="1" clrIdx="15"/>
  <p:cmAuthor id="17" name="Barbara Van Cauwelaert" initials="BVC [13]" lastIdx="1" clrIdx="16"/>
  <p:cmAuthor id="18" name="Barbara Van Cauwelaert" initials="BVC [14]" lastIdx="1" clrIdx="17"/>
  <p:cmAuthor id="19" name="Barbara Van Cauwelaert" initials="BVC [15]" lastIdx="1" clrIdx="18"/>
  <p:cmAuthor id="20" name="Barbara Van Cauwelaert" initials="BVC [16]" lastIdx="1" clrIdx="19"/>
  <p:cmAuthor id="21" name="Barbara Van Cauwelaert" initials="BVC [17]" lastIdx="1" clrIdx="20"/>
  <p:cmAuthor id="22" name="Barbara Van Cauwelaert" initials="BVC [18]" lastIdx="1" clrIdx="21"/>
  <p:cmAuthor id="23" name="Barbara Van Cauwelaert" initials="BVC [19]" lastIdx="1" clrIdx="22"/>
  <p:cmAuthor id="24" name="Barbara Van Cauwelaert" initials="BVC [20]" lastIdx="1" clrIdx="23"/>
  <p:cmAuthor id="25" name="Barbara Van Cauwelaert" initials="BVC [21]" lastIdx="1" clrIdx="24"/>
  <p:cmAuthor id="26" name="Barbara Van Cauwelaert" initials="BVC [22]" lastIdx="1" clrIdx="25"/>
  <p:cmAuthor id="27" name="Barbara Van Cauwelaert" initials="BVC [23]" lastIdx="1" clrIdx="26"/>
  <p:cmAuthor id="28" name="Barbara Van Cauwelaert" initials="BVC [24]" lastIdx="1" clrIdx="27"/>
  <p:cmAuthor id="29" name="Barbara Van Cauwelaert" initials="BVC [25]" lastIdx="1" clrIdx="28"/>
  <p:cmAuthor id="30" name="Barbara Van Cauwelaert" initials="BVC [26]" lastIdx="1" clrIdx="29"/>
  <p:cmAuthor id="31" name="Barbara Van Cauwelaert" initials="BVC [27]" lastIdx="1" clrIdx="30"/>
  <p:cmAuthor id="32" name="Barbara Van Cauwelaert" initials="BVC [28]" lastIdx="1" clrIdx="31"/>
  <p:cmAuthor id="33" name="Barbara Van Cauwelaert" initials="BVC [29]" lastIdx="1" clrIdx="32"/>
  <p:cmAuthor id="34" name="Barbara Van Cauwelaert" initials="BVC [30]" lastIdx="1" clrIdx="33"/>
  <p:cmAuthor id="35" name="Barbara Van Cauwelaert" initials="BVC [31]" lastIdx="1" clrIdx="34"/>
  <p:cmAuthor id="36" name="Barbara Van Cauwelaert" initials="BVC [32]" lastIdx="1" clrIdx="35"/>
  <p:cmAuthor id="37" name="Barbara Van Cauwelaert" initials="BVC [33]" lastIdx="1" clrIdx="36"/>
  <p:cmAuthor id="38" name="Barbara Van Cauwelaert" initials="BVC [34]" lastIdx="1" clrIdx="37"/>
  <p:cmAuthor id="39" name="Barbara Van Cauwelaert" initials="BVC [35]" lastIdx="1" clrIdx="38"/>
  <p:cmAuthor id="40" name="Barbara Van Cauwelaert" initials="BVC [36]" lastIdx="1" clrIdx="39"/>
  <p:cmAuthor id="41" name="Barbara Van Cauwelaert" initials="BVC [37]" lastIdx="1" clrIdx="40"/>
  <p:cmAuthor id="42" name="Barbara Van Cauwelaert" initials="BVC [38]" lastIdx="1" clrIdx="4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C1D6"/>
    <a:srgbClr val="EC6225"/>
    <a:srgbClr val="23689B"/>
    <a:srgbClr val="1E355E"/>
    <a:srgbClr val="EB6324"/>
    <a:srgbClr val="E84E0F"/>
    <a:srgbClr val="020F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FDF088-12F8-AC91-307D-37AC16B15284}" v="1" dt="2021-11-15T09:44:41.129"/>
    <p1510:client id="{A708C5DC-65C7-14C3-B95B-EE3F9C5E6F3E}" v="2" dt="2021-10-21T09:11:34.0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82"/>
    <p:restoredTop sz="78095" autoAdjust="0"/>
  </p:normalViewPr>
  <p:slideViewPr>
    <p:cSldViewPr snapToGrid="0">
      <p:cViewPr varScale="1">
        <p:scale>
          <a:sx n="88" d="100"/>
          <a:sy n="88" d="100"/>
        </p:scale>
        <p:origin x="1550" y="53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commentAuthors" Target="commentAuthor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61" Type="http://schemas.microsoft.com/office/2015/10/relationships/revisionInfo" Target="revisionInfo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presProps" Target="presProps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tableStyles" Target="tableStyle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viewProps" Target="viewProps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vinia Giulia Pomarico" userId="S::lavinia.giulia.pomarico@jpi-oceans.eu::e522585a-84cb-4544-8f81-88e96259c1d8" providerId="AD" clId="Web-{A708C5DC-65C7-14C3-B95B-EE3F9C5E6F3E}"/>
    <pc:docChg chg="addSld delSld">
      <pc:chgData name="Lavinia Giulia Pomarico" userId="S::lavinia.giulia.pomarico@jpi-oceans.eu::e522585a-84cb-4544-8f81-88e96259c1d8" providerId="AD" clId="Web-{A708C5DC-65C7-14C3-B95B-EE3F9C5E6F3E}" dt="2021-10-21T09:11:34.071" v="1"/>
      <pc:docMkLst>
        <pc:docMk/>
      </pc:docMkLst>
      <pc:sldChg chg="new del">
        <pc:chgData name="Lavinia Giulia Pomarico" userId="S::lavinia.giulia.pomarico@jpi-oceans.eu::e522585a-84cb-4544-8f81-88e96259c1d8" providerId="AD" clId="Web-{A708C5DC-65C7-14C3-B95B-EE3F9C5E6F3E}" dt="2021-10-21T09:11:34.071" v="1"/>
        <pc:sldMkLst>
          <pc:docMk/>
          <pc:sldMk cId="4118540903" sldId="912"/>
        </pc:sldMkLst>
      </pc:sldChg>
    </pc:docChg>
  </pc:docChgLst>
  <pc:docChgLst>
    <pc:chgData name="Oonagh McMeel" userId="S::oonagh.mcmeel@jpi-oceans.eu::061619eb-a497-4680-a2e4-e1c8473ef334" providerId="AD" clId="Web-{4EFDF088-12F8-AC91-307D-37AC16B15284}"/>
    <pc:docChg chg="modSld">
      <pc:chgData name="Oonagh McMeel" userId="S::oonagh.mcmeel@jpi-oceans.eu::061619eb-a497-4680-a2e4-e1c8473ef334" providerId="AD" clId="Web-{4EFDF088-12F8-AC91-307D-37AC16B15284}" dt="2021-11-15T09:44:41.129" v="0" actId="1076"/>
      <pc:docMkLst>
        <pc:docMk/>
      </pc:docMkLst>
      <pc:sldChg chg="modSp">
        <pc:chgData name="Oonagh McMeel" userId="S::oonagh.mcmeel@jpi-oceans.eu::061619eb-a497-4680-a2e4-e1c8473ef334" providerId="AD" clId="Web-{4EFDF088-12F8-AC91-307D-37AC16B15284}" dt="2021-11-15T09:44:41.129" v="0" actId="1076"/>
        <pc:sldMkLst>
          <pc:docMk/>
          <pc:sldMk cId="3194332857" sldId="904"/>
        </pc:sldMkLst>
        <pc:spChg chg="mod">
          <ac:chgData name="Oonagh McMeel" userId="S::oonagh.mcmeel@jpi-oceans.eu::061619eb-a497-4680-a2e4-e1c8473ef334" providerId="AD" clId="Web-{4EFDF088-12F8-AC91-307D-37AC16B15284}" dt="2021-11-15T09:44:41.129" v="0" actId="1076"/>
          <ac:spMkLst>
            <pc:docMk/>
            <pc:sldMk cId="3194332857" sldId="904"/>
            <ac:spMk id="5" creationId="{CFD5FB30-49AC-E248-9B60-23C47AFB39BF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1"/>
          <c:order val="0"/>
          <c:tx>
            <c:strRef>
              <c:f>Blad1!$C$1</c:f>
              <c:strCache>
                <c:ptCount val="1"/>
                <c:pt idx="0">
                  <c:v>European Commission cofunding (tot €22.5 million)</c:v>
                </c:pt>
              </c:strCache>
            </c:strRef>
          </c:tx>
          <c:spPr>
            <a:solidFill>
              <a:srgbClr val="1E355E"/>
            </a:solidFill>
            <a:ln>
              <a:noFill/>
            </a:ln>
            <a:effectLst/>
          </c:spPr>
          <c:invertIfNegative val="0"/>
          <c:dPt>
            <c:idx val="9"/>
            <c:invertIfNegative val="0"/>
            <c:bubble3D val="0"/>
            <c:spPr>
              <a:noFill/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169-A941-B2C7-DC10BAE24A3D}"/>
              </c:ext>
            </c:extLst>
          </c:dPt>
          <c:cat>
            <c:strRef>
              <c:f>Blad1!$A$2:$A$13</c:f>
              <c:strCache>
                <c:ptCount val="12"/>
                <c:pt idx="0">
                  <c:v>MarTERA Cofund 2020</c:v>
                </c:pt>
                <c:pt idx="1">
                  <c:v>BlueBio Cofund 2020</c:v>
                </c:pt>
                <c:pt idx="2">
                  <c:v>Aquatic Pollutants Cofund 2020</c:v>
                </c:pt>
                <c:pt idx="3">
                  <c:v>Climate Science for Oceans 2019</c:v>
                </c:pt>
                <c:pt idx="4">
                  <c:v>BlueBio Cofund 2018</c:v>
                </c:pt>
                <c:pt idx="5">
                  <c:v>MarTERA Cofund 2018</c:v>
                </c:pt>
                <c:pt idx="6">
                  <c:v>Microplastics 2018</c:v>
                </c:pt>
                <c:pt idx="7">
                  <c:v>Ocean Sustainability 2018</c:v>
                </c:pt>
                <c:pt idx="8">
                  <c:v>MiningImpact 2017</c:v>
                </c:pt>
                <c:pt idx="9">
                  <c:v>MarTERA Cofund 2016</c:v>
                </c:pt>
                <c:pt idx="10">
                  <c:v>Microplastics 2015</c:v>
                </c:pt>
                <c:pt idx="11">
                  <c:v>MiningImpact 2014</c:v>
                </c:pt>
              </c:strCache>
            </c:strRef>
          </c:cat>
          <c:val>
            <c:numRef>
              <c:f>Blad1!$C$2:$C$13</c:f>
              <c:numCache>
                <c:formatCode>General</c:formatCode>
                <c:ptCount val="12"/>
                <c:pt idx="2">
                  <c:v>26</c:v>
                </c:pt>
                <c:pt idx="4">
                  <c:v>28.5</c:v>
                </c:pt>
                <c:pt idx="9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8B-0549-B20F-20B75B9BD4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797831168"/>
        <c:axId val="-1132474208"/>
      </c:barChart>
      <c:catAx>
        <c:axId val="-797831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A3C1D6">
                <a:alpha val="0"/>
              </a:srgb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pPr>
            <a:endParaRPr lang="en-US"/>
          </a:p>
        </c:txPr>
        <c:crossAx val="-1132474208"/>
        <c:crosses val="autoZero"/>
        <c:auto val="1"/>
        <c:lblAlgn val="ctr"/>
        <c:lblOffset val="100"/>
        <c:noMultiLvlLbl val="0"/>
      </c:catAx>
      <c:valAx>
        <c:axId val="-1132474208"/>
        <c:scaling>
          <c:orientation val="minMax"/>
          <c:max val="35"/>
          <c:min val="0"/>
        </c:scaling>
        <c:delete val="0"/>
        <c:axPos val="b"/>
        <c:majorGridlines>
          <c:spPr>
            <a:ln w="9525" cap="flat" cmpd="sng" algn="ctr">
              <a:solidFill>
                <a:srgbClr val="A3C1D6">
                  <a:alpha val="30000"/>
                </a:srgb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797831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0.64027</cdr:x>
      <cdr:y>0.32495</cdr:y>
    </cdr:from>
    <cdr:to>
      <cdr:x>0.66471</cdr:x>
      <cdr:y>0.37366</cdr:y>
    </cdr:to>
    <cdr:sp macro="" textlink="">
      <cdr:nvSpPr>
        <cdr:cNvPr id="2" name="Ovaal 1">
          <a:extLst xmlns:a="http://schemas.openxmlformats.org/drawingml/2006/main">
            <a:ext uri="{FF2B5EF4-FFF2-40B4-BE49-F238E27FC236}">
              <a16:creationId xmlns:a16="http://schemas.microsoft.com/office/drawing/2014/main" id="{845F176B-DBE1-3245-A19A-3AF13FA256E5}"/>
            </a:ext>
          </a:extLst>
        </cdr:cNvPr>
        <cdr:cNvSpPr/>
      </cdr:nvSpPr>
      <cdr:spPr>
        <a:xfrm xmlns:a="http://schemas.openxmlformats.org/drawingml/2006/main">
          <a:off x="5185519" y="1320591"/>
          <a:ext cx="197963" cy="197963"/>
        </a:xfrm>
        <a:prstGeom xmlns:a="http://schemas.openxmlformats.org/drawingml/2006/main" prst="ellipse">
          <a:avLst/>
        </a:prstGeom>
        <a:solidFill xmlns:a="http://schemas.openxmlformats.org/drawingml/2006/main">
          <a:srgbClr val="EB6324"/>
        </a:solidFill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lIns="0" rIns="0" rtlCol="0" anchor="ctr"/>
        <a:lstStyle xmlns:a="http://schemas.openxmlformats.org/drawingml/2006/main"/>
        <a:p xmlns:a="http://schemas.openxmlformats.org/drawingml/2006/main">
          <a:endParaRPr lang="nl-BE"/>
        </a:p>
      </cdr:txBody>
    </cdr:sp>
  </cdr:relSizeAnchor>
  <cdr:relSizeAnchor xmlns:cdr="http://schemas.openxmlformats.org/drawingml/2006/chartDrawing">
    <cdr:from>
      <cdr:x>0.64027</cdr:x>
      <cdr:y>0.43397</cdr:y>
    </cdr:from>
    <cdr:to>
      <cdr:x>0.66471</cdr:x>
      <cdr:y>0.48268</cdr:y>
    </cdr:to>
    <cdr:sp macro="" textlink="">
      <cdr:nvSpPr>
        <cdr:cNvPr id="3" name="Ovaal 2">
          <a:extLst xmlns:a="http://schemas.openxmlformats.org/drawingml/2006/main">
            <a:ext uri="{FF2B5EF4-FFF2-40B4-BE49-F238E27FC236}">
              <a16:creationId xmlns:a16="http://schemas.microsoft.com/office/drawing/2014/main" id="{A80BF502-6C06-C946-8738-F0D0A52CA03D}"/>
            </a:ext>
          </a:extLst>
        </cdr:cNvPr>
        <cdr:cNvSpPr/>
      </cdr:nvSpPr>
      <cdr:spPr>
        <a:xfrm xmlns:a="http://schemas.openxmlformats.org/drawingml/2006/main">
          <a:off x="5185519" y="1763651"/>
          <a:ext cx="197963" cy="197963"/>
        </a:xfrm>
        <a:prstGeom xmlns:a="http://schemas.openxmlformats.org/drawingml/2006/main" prst="ellipse">
          <a:avLst/>
        </a:prstGeom>
        <a:pattFill xmlns:a="http://schemas.openxmlformats.org/drawingml/2006/main" prst="pct10">
          <a:fgClr>
            <a:srgbClr val="EB6324"/>
          </a:fgClr>
          <a:bgClr>
            <a:srgbClr val="1E355E"/>
          </a:bgClr>
        </a:pattFill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lIns="0" rIns="0" rtlCol="0" anchor="ctr"/>
        <a:lstStyle xmlns:a="http://schemas.openxmlformats.org/drawingml/2006/main"/>
        <a:p xmlns:a="http://schemas.openxmlformats.org/drawingml/2006/main">
          <a:endParaRPr lang="nl-BE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33CB06-C3DB-4E57-A9DB-82CBD817542C}" type="datetimeFigureOut">
              <a:rPr lang="en-US" smtClean="0"/>
              <a:t>11/15/2021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948ECE-421C-4A36-A451-CEE88EDC50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204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2391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9731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>
              <a:solidFill>
                <a:srgbClr val="020F6E"/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0501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4584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2017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5286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748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767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1195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>
              <a:solidFill>
                <a:srgbClr val="020F6E"/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5977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506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2972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9265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7598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8853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5570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1358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7886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4442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5511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2536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950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>
              <a:solidFill>
                <a:srgbClr val="020F6E"/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81545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91414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76860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55901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29295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2004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46968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48589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13050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77605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243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88348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>
              <a:solidFill>
                <a:srgbClr val="020F6E"/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33077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>
              <a:solidFill>
                <a:srgbClr val="020F6E"/>
              </a:solidFill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48859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3995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0192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4189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354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2040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948ECE-421C-4A36-A451-CEE88EDC50D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454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ed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9E16E-474F-2E42-A66D-C3DE25D39FE5}" type="datetime2">
              <a:rPr lang="nl-BE" smtClean="0"/>
              <a:t>maandag 15 november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 footer can be placed here  I   copyright 2013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3D7DC7AB-2120-D94D-B889-E932DF5380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000">
            <a:off x="8361031" y="4514715"/>
            <a:ext cx="356787" cy="46438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27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ulleted Orange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BC4BC460-486E-2D41-A8BB-4CAFE2028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50986" y="0"/>
            <a:ext cx="5280272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26122"/>
              </a:buClr>
              <a:defRPr/>
            </a:lvl1pPr>
            <a:lvl2pPr>
              <a:buClr>
                <a:srgbClr val="F26122"/>
              </a:buClr>
              <a:defRPr/>
            </a:lvl2pPr>
            <a:lvl3pPr>
              <a:buClr>
                <a:srgbClr val="F26122"/>
              </a:buClr>
              <a:defRPr/>
            </a:lvl3pPr>
            <a:lvl4pPr>
              <a:buClr>
                <a:srgbClr val="F26122"/>
              </a:buClr>
              <a:defRPr/>
            </a:lvl4pPr>
            <a:lvl5pPr>
              <a:buClr>
                <a:srgbClr val="F2612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BF46-700B-CB4C-8460-E3B2FAD4EFC3}" type="datetime2">
              <a:rPr lang="nl-BE" smtClean="0"/>
              <a:t>maandag 15 november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 footer can be placed here  I   copyright 2013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4EEF066-3F7A-3E46-84FC-6F38462517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000">
            <a:off x="8361031" y="4514715"/>
            <a:ext cx="356787" cy="46438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9018" y="4597200"/>
            <a:ext cx="540909" cy="276999"/>
          </a:xfrm>
        </p:spPr>
        <p:txBody>
          <a:bodyPr/>
          <a:lstStyle/>
          <a:p>
            <a:fld id="{A4688226-E43C-7C4F-8B3E-CE1AE61FD66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197C189E-0BA7-9D46-B9B9-8358FAD2FE7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1100" y="3460759"/>
            <a:ext cx="7182000" cy="6875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84" y="3924647"/>
            <a:ext cx="8675615" cy="5869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25697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ulleted Orange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BC4BC460-486E-2D41-A8BB-4CAFE2028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50986" y="0"/>
            <a:ext cx="5280272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26122"/>
              </a:buClr>
              <a:defRPr/>
            </a:lvl1pPr>
            <a:lvl2pPr>
              <a:buClr>
                <a:srgbClr val="F26122"/>
              </a:buClr>
              <a:defRPr/>
            </a:lvl2pPr>
            <a:lvl3pPr>
              <a:buClr>
                <a:srgbClr val="F26122"/>
              </a:buClr>
              <a:defRPr/>
            </a:lvl3pPr>
            <a:lvl4pPr>
              <a:buClr>
                <a:srgbClr val="F26122"/>
              </a:buClr>
              <a:defRPr/>
            </a:lvl4pPr>
            <a:lvl5pPr>
              <a:buClr>
                <a:srgbClr val="F2612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BF46-700B-CB4C-8460-E3B2FAD4EFC3}" type="datetime2">
              <a:rPr lang="nl-BE" smtClean="0"/>
              <a:t>maandag 15 november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 footer can be placed here  I   copyright 2013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4EEF066-3F7A-3E46-84FC-6F38462517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000">
            <a:off x="8361031" y="4514715"/>
            <a:ext cx="356787" cy="46438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9018" y="4597200"/>
            <a:ext cx="540909" cy="276999"/>
          </a:xfrm>
        </p:spPr>
        <p:txBody>
          <a:bodyPr/>
          <a:lstStyle/>
          <a:p>
            <a:fld id="{A4688226-E43C-7C4F-8B3E-CE1AE61FD66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197C189E-0BA7-9D46-B9B9-8358FAD2FE7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1100" y="3460759"/>
            <a:ext cx="7182000" cy="6875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84" y="3924647"/>
            <a:ext cx="8675615" cy="5869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976279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ulleted Orange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BC4BC460-486E-2D41-A8BB-4CAFE2028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50986" y="0"/>
            <a:ext cx="5280272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26122"/>
              </a:buClr>
              <a:defRPr/>
            </a:lvl1pPr>
            <a:lvl2pPr>
              <a:buClr>
                <a:srgbClr val="F26122"/>
              </a:buClr>
              <a:defRPr/>
            </a:lvl2pPr>
            <a:lvl3pPr>
              <a:buClr>
                <a:srgbClr val="F26122"/>
              </a:buClr>
              <a:defRPr/>
            </a:lvl3pPr>
            <a:lvl4pPr>
              <a:buClr>
                <a:srgbClr val="F26122"/>
              </a:buClr>
              <a:defRPr/>
            </a:lvl4pPr>
            <a:lvl5pPr>
              <a:buClr>
                <a:srgbClr val="F2612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BF46-700B-CB4C-8460-E3B2FAD4EFC3}" type="datetime2">
              <a:rPr lang="nl-BE" smtClean="0"/>
              <a:t>maandag 15 november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 footer can be placed here  I   copyright 2013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4EEF066-3F7A-3E46-84FC-6F38462517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000">
            <a:off x="8361031" y="4514715"/>
            <a:ext cx="356787" cy="46438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9018" y="4597200"/>
            <a:ext cx="540909" cy="276999"/>
          </a:xfrm>
        </p:spPr>
        <p:txBody>
          <a:bodyPr/>
          <a:lstStyle/>
          <a:p>
            <a:fld id="{A4688226-E43C-7C4F-8B3E-CE1AE61FD66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197C189E-0BA7-9D46-B9B9-8358FAD2FE7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1100" y="3460759"/>
            <a:ext cx="7182000" cy="6875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84" y="3924647"/>
            <a:ext cx="8675615" cy="5869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52550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ulleted Orange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BC4BC460-486E-2D41-A8BB-4CAFE20287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50986" y="0"/>
            <a:ext cx="5280272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26122"/>
              </a:buClr>
              <a:defRPr/>
            </a:lvl1pPr>
            <a:lvl2pPr>
              <a:buClr>
                <a:srgbClr val="F26122"/>
              </a:buClr>
              <a:defRPr/>
            </a:lvl2pPr>
            <a:lvl3pPr>
              <a:buClr>
                <a:srgbClr val="F26122"/>
              </a:buClr>
              <a:defRPr/>
            </a:lvl3pPr>
            <a:lvl4pPr>
              <a:buClr>
                <a:srgbClr val="F26122"/>
              </a:buClr>
              <a:defRPr/>
            </a:lvl4pPr>
            <a:lvl5pPr>
              <a:buClr>
                <a:srgbClr val="F2612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BF46-700B-CB4C-8460-E3B2FAD4EFC3}" type="datetime2">
              <a:rPr lang="nl-BE" smtClean="0"/>
              <a:t>maandag 15 november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 footer can be placed here  I   copyright 2013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4EEF066-3F7A-3E46-84FC-6F38462517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000">
            <a:off x="8361031" y="4514715"/>
            <a:ext cx="356787" cy="46438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9018" y="4597200"/>
            <a:ext cx="540909" cy="276999"/>
          </a:xfrm>
        </p:spPr>
        <p:txBody>
          <a:bodyPr/>
          <a:lstStyle/>
          <a:p>
            <a:fld id="{A4688226-E43C-7C4F-8B3E-CE1AE61FD66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197C189E-0BA7-9D46-B9B9-8358FAD2FE7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1100" y="3460759"/>
            <a:ext cx="7182000" cy="6875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84" y="3924647"/>
            <a:ext cx="8675615" cy="5869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287654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ulleted Orange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BC4BC460-486E-2D41-A8BB-4CAFE20287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250986" y="0"/>
            <a:ext cx="5280272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26122"/>
              </a:buClr>
              <a:defRPr/>
            </a:lvl1pPr>
            <a:lvl2pPr>
              <a:buClr>
                <a:srgbClr val="F26122"/>
              </a:buClr>
              <a:defRPr/>
            </a:lvl2pPr>
            <a:lvl3pPr>
              <a:buClr>
                <a:srgbClr val="F26122"/>
              </a:buClr>
              <a:defRPr/>
            </a:lvl3pPr>
            <a:lvl4pPr>
              <a:buClr>
                <a:srgbClr val="F26122"/>
              </a:buClr>
              <a:defRPr/>
            </a:lvl4pPr>
            <a:lvl5pPr>
              <a:buClr>
                <a:srgbClr val="F2612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BF46-700B-CB4C-8460-E3B2FAD4EFC3}" type="datetime2">
              <a:rPr lang="nl-BE" smtClean="0"/>
              <a:t>maandag 15 november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 footer can be placed here  I   copyright 2013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4EEF066-3F7A-3E46-84FC-6F38462517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000">
            <a:off x="8361031" y="4514715"/>
            <a:ext cx="356787" cy="46438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9018" y="4597200"/>
            <a:ext cx="540909" cy="276999"/>
          </a:xfrm>
        </p:spPr>
        <p:txBody>
          <a:bodyPr/>
          <a:lstStyle/>
          <a:p>
            <a:fld id="{A4688226-E43C-7C4F-8B3E-CE1AE61FD66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197C189E-0BA7-9D46-B9B9-8358FAD2FE7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1100" y="3460759"/>
            <a:ext cx="7182000" cy="6875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84" y="3924647"/>
            <a:ext cx="8675615" cy="5869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850438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Orange Sub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26122"/>
              </a:buClr>
              <a:defRPr/>
            </a:lvl1pPr>
            <a:lvl2pPr>
              <a:buClr>
                <a:srgbClr val="F26122"/>
              </a:buClr>
              <a:defRPr/>
            </a:lvl2pPr>
            <a:lvl3pPr>
              <a:buClr>
                <a:srgbClr val="F26122"/>
              </a:buClr>
              <a:defRPr/>
            </a:lvl3pPr>
            <a:lvl4pPr>
              <a:buClr>
                <a:srgbClr val="F26122"/>
              </a:buClr>
              <a:defRPr/>
            </a:lvl4pPr>
            <a:lvl5pPr>
              <a:buClr>
                <a:srgbClr val="F2612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2676D-D0F9-C94E-907C-190D2823CF37}" type="datetime2">
              <a:rPr lang="nl-BE" smtClean="0"/>
              <a:t>maandag 15 november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 footer can be placed here  I   copyright 2013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739E1BB5-FDD2-7042-B368-5EA0A81A67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000">
            <a:off x="8361031" y="4514715"/>
            <a:ext cx="356787" cy="46438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18729" y="4608343"/>
            <a:ext cx="657943" cy="276999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A4688226-E43C-7C4F-8B3E-CE1AE61FD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6004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Internal Us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7900C90-9479-1044-BB76-C346F59878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00657" y="2460075"/>
            <a:ext cx="2633813" cy="674513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0" y="2447710"/>
            <a:ext cx="3989614" cy="384333"/>
          </a:xfrm>
          <a:effectLst>
            <a:outerShdw blurRad="50800" dist="38100" dir="2700000" algn="tl" rotWithShape="0">
              <a:prstClr val="black">
                <a:alpha val="48000"/>
              </a:prstClr>
            </a:outerShdw>
          </a:effectLst>
        </p:spPr>
        <p:txBody>
          <a:bodyPr>
            <a:noAutofit/>
          </a:bodyPr>
          <a:lstStyle>
            <a:lvl1pPr marL="0" indent="0" algn="l">
              <a:buNone/>
              <a:defRPr sz="22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335645" y="3382658"/>
            <a:ext cx="3225969" cy="325156"/>
          </a:xfrm>
        </p:spPr>
        <p:txBody>
          <a:bodyPr>
            <a:noAutofit/>
          </a:bodyPr>
          <a:lstStyle>
            <a:lvl1pPr marL="0" indent="0" algn="l">
              <a:buNone/>
              <a:defRPr sz="1600" b="0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502FD59-8A12-4C4D-BA99-DC235BBC39A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065140" y="397329"/>
            <a:ext cx="1496474" cy="44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5203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Internal Use">
    <p:bg>
      <p:bgPr>
        <a:solidFill>
          <a:srgbClr val="1E35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061455" y="3616148"/>
            <a:ext cx="3225969" cy="325156"/>
          </a:xfrm>
        </p:spPr>
        <p:txBody>
          <a:bodyPr>
            <a:noAutofit/>
          </a:bodyPr>
          <a:lstStyle>
            <a:lvl1pPr marL="0" indent="0" algn="l">
              <a:buNone/>
              <a:defRPr sz="1600" b="0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502FD59-8A12-4C4D-BA99-DC235BBC39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66807" y="502837"/>
            <a:ext cx="1496474" cy="447222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DAE160BE-93AB-7548-AF5D-62B1F4C6B5D6}"/>
              </a:ext>
            </a:extLst>
          </p:cNvPr>
          <p:cNvSpPr/>
          <p:nvPr userDrawn="1"/>
        </p:nvSpPr>
        <p:spPr>
          <a:xfrm>
            <a:off x="-3321179" y="1774997"/>
            <a:ext cx="6777374" cy="6737006"/>
          </a:xfrm>
          <a:prstGeom prst="ellipse">
            <a:avLst/>
          </a:prstGeom>
          <a:noFill/>
          <a:ln>
            <a:solidFill>
              <a:srgbClr val="A3C1D6">
                <a:alpha val="60000"/>
              </a:srgbClr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B41D8AEF-E6B1-F646-BBA3-EC8C0BB20FC6}"/>
              </a:ext>
            </a:extLst>
          </p:cNvPr>
          <p:cNvSpPr/>
          <p:nvPr userDrawn="1"/>
        </p:nvSpPr>
        <p:spPr>
          <a:xfrm>
            <a:off x="-2886476" y="2274217"/>
            <a:ext cx="5772952" cy="5738566"/>
          </a:xfrm>
          <a:prstGeom prst="ellipse">
            <a:avLst/>
          </a:prstGeom>
          <a:noFill/>
          <a:ln>
            <a:solidFill>
              <a:srgbClr val="A3C1D6">
                <a:alpha val="60000"/>
              </a:srgbClr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9" name="Ovaal 8">
            <a:extLst>
              <a:ext uri="{FF2B5EF4-FFF2-40B4-BE49-F238E27FC236}">
                <a16:creationId xmlns:a16="http://schemas.microsoft.com/office/drawing/2014/main" id="{7938E6C6-DA43-9B4B-B70D-5374C83B98EF}"/>
              </a:ext>
            </a:extLst>
          </p:cNvPr>
          <p:cNvSpPr/>
          <p:nvPr userDrawn="1"/>
        </p:nvSpPr>
        <p:spPr>
          <a:xfrm>
            <a:off x="-2288646" y="2868486"/>
            <a:ext cx="4577292" cy="4550028"/>
          </a:xfrm>
          <a:prstGeom prst="ellipse">
            <a:avLst/>
          </a:prstGeom>
          <a:noFill/>
          <a:ln>
            <a:solidFill>
              <a:srgbClr val="A3C1D6">
                <a:alpha val="60000"/>
              </a:srgbClr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0" name="Ovaal 9">
            <a:extLst>
              <a:ext uri="{FF2B5EF4-FFF2-40B4-BE49-F238E27FC236}">
                <a16:creationId xmlns:a16="http://schemas.microsoft.com/office/drawing/2014/main" id="{F89977F7-0515-3146-9005-B40FAA8F3D1B}"/>
              </a:ext>
            </a:extLst>
          </p:cNvPr>
          <p:cNvSpPr/>
          <p:nvPr userDrawn="1"/>
        </p:nvSpPr>
        <p:spPr>
          <a:xfrm>
            <a:off x="-1483987" y="3668352"/>
            <a:ext cx="2967973" cy="2950296"/>
          </a:xfrm>
          <a:prstGeom prst="ellipse">
            <a:avLst/>
          </a:prstGeom>
          <a:noFill/>
          <a:ln>
            <a:solidFill>
              <a:srgbClr val="A3C1D6">
                <a:alpha val="60000"/>
              </a:srgbClr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7900C90-9479-1044-BB76-C346F598780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7085" y="3331095"/>
            <a:ext cx="2633813" cy="674513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349818" y="3050674"/>
            <a:ext cx="3989614" cy="384333"/>
          </a:xfrm>
          <a:effectLst>
            <a:outerShdw blurRad="50800" dist="38100" dir="2700000" algn="tl" rotWithShape="0">
              <a:prstClr val="black">
                <a:alpha val="48000"/>
              </a:prstClr>
            </a:outerShdw>
          </a:effectLst>
        </p:spPr>
        <p:txBody>
          <a:bodyPr>
            <a:noAutofit/>
          </a:bodyPr>
          <a:lstStyle>
            <a:lvl1pPr marL="0" indent="0" algn="l">
              <a:buNone/>
              <a:defRPr sz="22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/>
              <a:t>Thank you for </a:t>
            </a:r>
            <a:br>
              <a:rPr lang="en-US"/>
            </a:br>
            <a:r>
              <a:rPr lang="en-US"/>
              <a:t>your attention</a:t>
            </a:r>
          </a:p>
        </p:txBody>
      </p:sp>
    </p:spTree>
    <p:extLst>
      <p:ext uri="{BB962C8B-B14F-4D97-AF65-F5344CB8AC3E}">
        <p14:creationId xmlns:p14="http://schemas.microsoft.com/office/powerpoint/2010/main" val="40883846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CFB73E34-573B-3247-B5E1-64D932391B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2751" y="4629137"/>
            <a:ext cx="4848704" cy="151141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1F8BEAB-E255-084E-850B-79F8BAF02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30CE550-775F-464C-B00C-DBB39AEFC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6C119-C5BB-4249-9C44-38E2A27D663F}" type="datetime2">
              <a:rPr lang="nl-BE" smtClean="0"/>
              <a:t>maandag 15 november 2021</a:t>
            </a:fld>
            <a:endParaRPr lang="en-US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165EADF-9013-DE47-B602-88D52C82A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 footer can be placed here  I   copyright 2013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5C18620F-25CB-5649-9C3B-8979ACDCA44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400" y="514800"/>
            <a:ext cx="4320000" cy="433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546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Orange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84" y="224680"/>
            <a:ext cx="8675615" cy="5869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26122"/>
              </a:buClr>
              <a:defRPr/>
            </a:lvl1pPr>
            <a:lvl2pPr>
              <a:buClr>
                <a:srgbClr val="F26122"/>
              </a:buClr>
              <a:defRPr/>
            </a:lvl2pPr>
            <a:lvl3pPr>
              <a:buClr>
                <a:srgbClr val="F26122"/>
              </a:buClr>
              <a:defRPr/>
            </a:lvl3pPr>
            <a:lvl4pPr>
              <a:buClr>
                <a:srgbClr val="F26122"/>
              </a:buClr>
              <a:defRPr/>
            </a:lvl4pPr>
            <a:lvl5pPr>
              <a:buClr>
                <a:srgbClr val="F2612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9DF93-22EB-B243-B5B5-740B7AAFCD62}" type="datetime2">
              <a:rPr lang="nl-BE" smtClean="0"/>
              <a:t>maandag 15 november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 footer can be placed here  I   copyright 2013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ed Subtitle">
    <p:bg>
      <p:bgPr>
        <a:solidFill>
          <a:srgbClr val="1E35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B505922F-01C1-4545-9B3F-6677E91F49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000">
            <a:off x="8361031" y="4514715"/>
            <a:ext cx="356787" cy="4643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2F93F-7036-CD47-B9B5-679BE236831C}" type="datetime2">
              <a:rPr lang="nl-BE" smtClean="0"/>
              <a:t>maandag 15 november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 footer can be placed here  I   copyright 2013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604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ed Orange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26122"/>
              </a:buClr>
              <a:defRPr/>
            </a:lvl1pPr>
            <a:lvl2pPr>
              <a:buClr>
                <a:srgbClr val="F26122"/>
              </a:buClr>
              <a:defRPr/>
            </a:lvl2pPr>
            <a:lvl3pPr>
              <a:buClr>
                <a:srgbClr val="F26122"/>
              </a:buClr>
              <a:defRPr/>
            </a:lvl3pPr>
            <a:lvl4pPr>
              <a:buClr>
                <a:srgbClr val="F26122"/>
              </a:buClr>
              <a:defRPr/>
            </a:lvl4pPr>
            <a:lvl5pPr>
              <a:buClr>
                <a:srgbClr val="F2612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27B99-5858-DE45-A52C-48E5EA447BF2}" type="datetime2">
              <a:rPr lang="nl-BE" smtClean="0"/>
              <a:t>maandag 15 november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 footer can be placed here  I   copyright 2013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50B55278-4516-744D-9F0E-ECF9506444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000">
            <a:off x="8361031" y="4514715"/>
            <a:ext cx="356787" cy="46438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699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30468-AA14-A847-89F2-F68F086F9DF5}" type="datetime2">
              <a:rPr lang="nl-BE" smtClean="0"/>
              <a:t>maandag 15 november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 footer can be placed here  I   copyright 2013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EC324E4-515D-7B4C-8697-BB27E09A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000">
            <a:off x="8361031" y="4514715"/>
            <a:ext cx="356787" cy="46438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90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ulleted Orange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1E585F9F-752F-5640-BD9E-1C80EB27CF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000">
            <a:off x="8361031" y="4514715"/>
            <a:ext cx="356787" cy="4643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84" y="224680"/>
            <a:ext cx="8675615" cy="5869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26122"/>
              </a:buClr>
              <a:defRPr/>
            </a:lvl1pPr>
            <a:lvl2pPr>
              <a:buClr>
                <a:srgbClr val="F26122"/>
              </a:buClr>
              <a:defRPr/>
            </a:lvl2pPr>
            <a:lvl3pPr>
              <a:buClr>
                <a:srgbClr val="F26122"/>
              </a:buClr>
              <a:defRPr/>
            </a:lvl3pPr>
            <a:lvl4pPr>
              <a:buClr>
                <a:srgbClr val="F26122"/>
              </a:buClr>
              <a:defRPr/>
            </a:lvl4pPr>
            <a:lvl5pPr>
              <a:buClr>
                <a:srgbClr val="F2612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BF46-700B-CB4C-8460-E3B2FAD4EFC3}" type="datetime2">
              <a:rPr lang="nl-BE" smtClean="0"/>
              <a:t>maandag 15 november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 footer can be placed here  I   copyright 2013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416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ulleted Orange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BC4BC460-486E-2D41-A8BB-4CAFE20287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50986" y="0"/>
            <a:ext cx="5280272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26122"/>
              </a:buClr>
              <a:defRPr/>
            </a:lvl1pPr>
            <a:lvl2pPr>
              <a:buClr>
                <a:srgbClr val="F26122"/>
              </a:buClr>
              <a:defRPr/>
            </a:lvl2pPr>
            <a:lvl3pPr>
              <a:buClr>
                <a:srgbClr val="F26122"/>
              </a:buClr>
              <a:defRPr/>
            </a:lvl3pPr>
            <a:lvl4pPr>
              <a:buClr>
                <a:srgbClr val="F26122"/>
              </a:buClr>
              <a:defRPr/>
            </a:lvl4pPr>
            <a:lvl5pPr>
              <a:buClr>
                <a:srgbClr val="F2612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BF46-700B-CB4C-8460-E3B2FAD4EFC3}" type="datetime2">
              <a:rPr lang="nl-BE" smtClean="0"/>
              <a:t>maandag 15 november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 footer can be placed here  I   copyright 2013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4EEF066-3F7A-3E46-84FC-6F38462517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000">
            <a:off x="8361031" y="4514715"/>
            <a:ext cx="356787" cy="46438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9018" y="4597200"/>
            <a:ext cx="540909" cy="276999"/>
          </a:xfrm>
        </p:spPr>
        <p:txBody>
          <a:bodyPr/>
          <a:lstStyle/>
          <a:p>
            <a:fld id="{A4688226-E43C-7C4F-8B3E-CE1AE61FD66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197C189E-0BA7-9D46-B9B9-8358FAD2FE7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1100" y="3460759"/>
            <a:ext cx="7182000" cy="6875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84" y="3924647"/>
            <a:ext cx="8675615" cy="5869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23840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ulleted Orange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 descr="Afbeelding met scène, pier, buiten, water&#10;&#10;Automatisch gegenereerde beschrijving">
            <a:extLst>
              <a:ext uri="{FF2B5EF4-FFF2-40B4-BE49-F238E27FC236}">
                <a16:creationId xmlns:a16="http://schemas.microsoft.com/office/drawing/2014/main" id="{5796C8FC-05A4-C94D-9112-6C833713D4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0986" y="-1205266"/>
            <a:ext cx="5288438" cy="758015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26122"/>
              </a:buClr>
              <a:defRPr/>
            </a:lvl1pPr>
            <a:lvl2pPr>
              <a:buClr>
                <a:srgbClr val="F26122"/>
              </a:buClr>
              <a:defRPr/>
            </a:lvl2pPr>
            <a:lvl3pPr>
              <a:buClr>
                <a:srgbClr val="F26122"/>
              </a:buClr>
              <a:defRPr/>
            </a:lvl3pPr>
            <a:lvl4pPr>
              <a:buClr>
                <a:srgbClr val="F26122"/>
              </a:buClr>
              <a:defRPr/>
            </a:lvl4pPr>
            <a:lvl5pPr>
              <a:buClr>
                <a:srgbClr val="F2612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BF46-700B-CB4C-8460-E3B2FAD4EFC3}" type="datetime2">
              <a:rPr lang="nl-BE" smtClean="0"/>
              <a:t>maandag 15 november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 footer can be placed here  I   copyright 2013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4EEF066-3F7A-3E46-84FC-6F38462517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000">
            <a:off x="8361031" y="4514715"/>
            <a:ext cx="356787" cy="46438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9018" y="4597200"/>
            <a:ext cx="540909" cy="276999"/>
          </a:xfrm>
        </p:spPr>
        <p:txBody>
          <a:bodyPr/>
          <a:lstStyle/>
          <a:p>
            <a:fld id="{A4688226-E43C-7C4F-8B3E-CE1AE61FD66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3C946243-BB2E-BF43-B53C-66B2B2D08B2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1100" y="3460759"/>
            <a:ext cx="7182000" cy="6875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84" y="3825803"/>
            <a:ext cx="8675615" cy="58695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3363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ulleted Orange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fbeelding 12">
            <a:extLst>
              <a:ext uri="{FF2B5EF4-FFF2-40B4-BE49-F238E27FC236}">
                <a16:creationId xmlns:a16="http://schemas.microsoft.com/office/drawing/2014/main" id="{35E67804-E7ED-834B-B5D9-B3054099DC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4245" y="0"/>
            <a:ext cx="5288439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26122"/>
              </a:buClr>
              <a:defRPr/>
            </a:lvl1pPr>
            <a:lvl2pPr>
              <a:buClr>
                <a:srgbClr val="F26122"/>
              </a:buClr>
              <a:defRPr/>
            </a:lvl2pPr>
            <a:lvl3pPr>
              <a:buClr>
                <a:srgbClr val="F26122"/>
              </a:buClr>
              <a:defRPr/>
            </a:lvl3pPr>
            <a:lvl4pPr>
              <a:buClr>
                <a:srgbClr val="F26122"/>
              </a:buClr>
              <a:defRPr/>
            </a:lvl4pPr>
            <a:lvl5pPr>
              <a:buClr>
                <a:srgbClr val="F2612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BF46-700B-CB4C-8460-E3B2FAD4EFC3}" type="datetime2">
              <a:rPr lang="nl-BE" smtClean="0"/>
              <a:t>maandag 15 november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 footer can be placed here  I   copyright 2013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4EEF066-3F7A-3E46-84FC-6F38462517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000">
            <a:off x="8361031" y="4514715"/>
            <a:ext cx="356787" cy="46438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9018" y="4597200"/>
            <a:ext cx="540909" cy="276999"/>
          </a:xfrm>
        </p:spPr>
        <p:txBody>
          <a:bodyPr/>
          <a:lstStyle/>
          <a:p>
            <a:fld id="{A4688226-E43C-7C4F-8B3E-CE1AE61FD66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B4DADC12-C8B4-6241-88DE-E848D9F9229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1100" y="3460759"/>
            <a:ext cx="7182000" cy="6875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84" y="3409382"/>
            <a:ext cx="8675615" cy="58695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1910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ulleted Orange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Afbeelding 12">
            <a:extLst>
              <a:ext uri="{FF2B5EF4-FFF2-40B4-BE49-F238E27FC236}">
                <a16:creationId xmlns:a16="http://schemas.microsoft.com/office/drawing/2014/main" id="{35E67804-E7ED-834B-B5D9-B3054099DC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4245" y="0"/>
            <a:ext cx="5288439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26122"/>
              </a:buClr>
              <a:defRPr/>
            </a:lvl1pPr>
            <a:lvl2pPr>
              <a:buClr>
                <a:srgbClr val="F26122"/>
              </a:buClr>
              <a:defRPr/>
            </a:lvl2pPr>
            <a:lvl3pPr>
              <a:buClr>
                <a:srgbClr val="F26122"/>
              </a:buClr>
              <a:defRPr/>
            </a:lvl3pPr>
            <a:lvl4pPr>
              <a:buClr>
                <a:srgbClr val="F26122"/>
              </a:buClr>
              <a:defRPr/>
            </a:lvl4pPr>
            <a:lvl5pPr>
              <a:buClr>
                <a:srgbClr val="F2612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BBF46-700B-CB4C-8460-E3B2FAD4EFC3}" type="datetime2">
              <a:rPr lang="nl-BE" smtClean="0"/>
              <a:t>maandag 15 november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 footer can be placed here  I   copyright 2013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4EEF066-3F7A-3E46-84FC-6F38462517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000">
            <a:off x="8361031" y="4514715"/>
            <a:ext cx="356787" cy="46438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9018" y="4597200"/>
            <a:ext cx="540909" cy="276999"/>
          </a:xfrm>
        </p:spPr>
        <p:txBody>
          <a:bodyPr/>
          <a:lstStyle/>
          <a:p>
            <a:fld id="{A4688226-E43C-7C4F-8B3E-CE1AE61FD66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B4DADC12-C8B4-6241-88DE-E848D9F9229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21100" y="3460759"/>
            <a:ext cx="7182000" cy="6875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84" y="3409382"/>
            <a:ext cx="8675615" cy="58695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3017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384" y="224680"/>
            <a:ext cx="8675615" cy="586957"/>
          </a:xfrm>
          <a:prstGeom prst="rect">
            <a:avLst/>
          </a:prstGeom>
        </p:spPr>
        <p:txBody>
          <a:bodyPr vert="horz" wrap="square" lIns="91440" tIns="93600" rIns="91440" bIns="0" rtlCol="0" anchor="b" anchorCtr="0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384" y="1066800"/>
            <a:ext cx="8675615" cy="35585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2206" y="4986537"/>
            <a:ext cx="1165669" cy="161583"/>
          </a:xfrm>
          <a:prstGeom prst="rect">
            <a:avLst/>
          </a:prstGeom>
        </p:spPr>
        <p:txBody>
          <a:bodyPr vert="horz" wrap="square" lIns="91440" tIns="45720" rIns="0" bIns="45720" rtlCol="0" anchor="ctr">
            <a:spAutoFit/>
          </a:bodyPr>
          <a:lstStyle>
            <a:lvl1pPr algn="l">
              <a:defRPr sz="450" cap="all">
                <a:solidFill>
                  <a:srgbClr val="FFFFFF"/>
                </a:solidFill>
              </a:defRPr>
            </a:lvl1pPr>
          </a:lstStyle>
          <a:p>
            <a:fld id="{6166C119-C5BB-4249-9C44-38E2A27D663F}" type="datetime2">
              <a:rPr lang="nl-BE" smtClean="0"/>
              <a:t>maandag 15 november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57877" y="4986537"/>
            <a:ext cx="5532114" cy="16158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450" cap="all">
                <a:solidFill>
                  <a:srgbClr val="FFFFFF"/>
                </a:solidFill>
              </a:defRPr>
            </a:lvl1pPr>
          </a:lstStyle>
          <a:p>
            <a:r>
              <a:rPr lang="en-US"/>
              <a:t>A footer can be placed here  I   copyright 2013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9018" y="4597200"/>
            <a:ext cx="540909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defRPr sz="1200" b="0" cap="none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A4688226-E43C-7C4F-8B3E-CE1AE61FD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641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82" r:id="rId2"/>
    <p:sldLayoutId id="2147483666" r:id="rId3"/>
    <p:sldLayoutId id="2147483679" r:id="rId4"/>
    <p:sldLayoutId id="2147483705" r:id="rId5"/>
    <p:sldLayoutId id="2147483707" r:id="rId6"/>
    <p:sldLayoutId id="2147483708" r:id="rId7"/>
    <p:sldLayoutId id="2147483709" r:id="rId8"/>
    <p:sldLayoutId id="2147483710" r:id="rId9"/>
    <p:sldLayoutId id="2147483712" r:id="rId10"/>
    <p:sldLayoutId id="2147483713" r:id="rId11"/>
    <p:sldLayoutId id="2147483714" r:id="rId12"/>
    <p:sldLayoutId id="2147483715" r:id="rId13"/>
    <p:sldLayoutId id="2147483716" r:id="rId14"/>
  </p:sldLayoutIdLst>
  <p:hf hdr="0" ftr="0" dt="0"/>
  <p:txStyles>
    <p:titleStyle>
      <a:lvl1pPr algn="l" defTabSz="411476" rtl="0" eaLnBrk="1" latinLnBrk="0" hangingPunct="1">
        <a:spcBef>
          <a:spcPct val="0"/>
        </a:spcBef>
        <a:buNone/>
        <a:defRPr sz="3200" b="1" i="0" kern="1200" cap="none">
          <a:solidFill>
            <a:schemeClr val="accent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308606" indent="-308606" algn="l" defTabSz="411476" rtl="0" eaLnBrk="1" latinLnBrk="0" hangingPunct="1">
        <a:spcBef>
          <a:spcPct val="20000"/>
        </a:spcBef>
        <a:buClr>
          <a:srgbClr val="EB6324"/>
        </a:buClr>
        <a:buSzPct val="50000"/>
        <a:buFont typeface="Courier New"/>
        <a:buChar char="o"/>
        <a:defRPr sz="1260" kern="1200">
          <a:solidFill>
            <a:schemeClr val="tx1">
              <a:lumMod val="75000"/>
              <a:lumOff val="25000"/>
            </a:schemeClr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68649" indent="-257172" algn="l" defTabSz="411476" rtl="0" eaLnBrk="1" latinLnBrk="0" hangingPunct="1">
        <a:spcBef>
          <a:spcPct val="20000"/>
        </a:spcBef>
        <a:buClr>
          <a:srgbClr val="EB6324"/>
        </a:buClr>
        <a:buSzPct val="50000"/>
        <a:buFont typeface="Courier New"/>
        <a:buChar char="o"/>
        <a:defRPr sz="1080" kern="1200">
          <a:solidFill>
            <a:schemeClr val="tx1">
              <a:lumMod val="75000"/>
              <a:lumOff val="25000"/>
            </a:schemeClr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028689" indent="-205737" algn="l" defTabSz="411476" rtl="0" eaLnBrk="1" latinLnBrk="0" hangingPunct="1">
        <a:spcBef>
          <a:spcPct val="20000"/>
        </a:spcBef>
        <a:buClr>
          <a:srgbClr val="EB6324"/>
        </a:buClr>
        <a:buSzPct val="50000"/>
        <a:buFont typeface="Courier New"/>
        <a:buChar char="o"/>
        <a:defRPr sz="990" kern="1200">
          <a:solidFill>
            <a:schemeClr val="tx1">
              <a:lumMod val="75000"/>
              <a:lumOff val="25000"/>
            </a:schemeClr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440166" indent="-205737" algn="l" defTabSz="411476" rtl="0" eaLnBrk="1" latinLnBrk="0" hangingPunct="1">
        <a:spcBef>
          <a:spcPct val="20000"/>
        </a:spcBef>
        <a:buClr>
          <a:srgbClr val="EB6324"/>
        </a:buClr>
        <a:buSzPct val="50000"/>
        <a:buFont typeface="Courier New"/>
        <a:buChar char="o"/>
        <a:defRPr sz="990" kern="1200">
          <a:solidFill>
            <a:schemeClr val="tx1">
              <a:lumMod val="75000"/>
              <a:lumOff val="25000"/>
            </a:schemeClr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1851641" indent="-205737" algn="l" defTabSz="411476" rtl="0" eaLnBrk="1" latinLnBrk="0" hangingPunct="1">
        <a:spcBef>
          <a:spcPct val="20000"/>
        </a:spcBef>
        <a:buClr>
          <a:srgbClr val="EB6324"/>
        </a:buClr>
        <a:buSzPct val="50000"/>
        <a:buFont typeface="Courier New"/>
        <a:buChar char="o"/>
        <a:defRPr sz="990" kern="1200">
          <a:solidFill>
            <a:schemeClr val="tx1">
              <a:lumMod val="75000"/>
              <a:lumOff val="25000"/>
            </a:schemeClr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263118" indent="-205737" algn="l" defTabSz="411476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74593" indent="-205737" algn="l" defTabSz="411476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86069" indent="-205737" algn="l" defTabSz="411476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45" indent="-205737" algn="l" defTabSz="411476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1476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76" algn="l" defTabSz="411476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52" algn="l" defTabSz="411476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28" algn="l" defTabSz="411476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04" algn="l" defTabSz="411476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380" algn="l" defTabSz="411476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56" algn="l" defTabSz="411476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31" algn="l" defTabSz="411476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07" algn="l" defTabSz="411476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384" y="224680"/>
            <a:ext cx="8675615" cy="586957"/>
          </a:xfrm>
          <a:prstGeom prst="rect">
            <a:avLst/>
          </a:prstGeom>
        </p:spPr>
        <p:txBody>
          <a:bodyPr vert="horz" wrap="square" lIns="91440" tIns="93600" rIns="91440" bIns="0" rtlCol="0" anchor="b" anchorCtr="0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384" y="1066800"/>
            <a:ext cx="8675615" cy="35585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2206" y="4986538"/>
            <a:ext cx="1165670" cy="161583"/>
          </a:xfrm>
          <a:prstGeom prst="rect">
            <a:avLst/>
          </a:prstGeom>
        </p:spPr>
        <p:txBody>
          <a:bodyPr vert="horz" wrap="square" lIns="91440" tIns="45720" rIns="0" bIns="45720" rtlCol="0" anchor="ctr">
            <a:spAutoFit/>
          </a:bodyPr>
          <a:lstStyle>
            <a:lvl1pPr algn="l">
              <a:defRPr sz="450" cap="all">
                <a:solidFill>
                  <a:srgbClr val="FFFFFF"/>
                </a:solidFill>
              </a:defRPr>
            </a:lvl1pPr>
          </a:lstStyle>
          <a:p>
            <a:fld id="{D1A0AEDD-F4A1-4F45-A978-5B89BBC88EC5}" type="datetime2">
              <a:rPr lang="nl-BE" smtClean="0"/>
              <a:t>maandag 15 november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57877" y="4986538"/>
            <a:ext cx="5532114" cy="16158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450" cap="all">
                <a:solidFill>
                  <a:srgbClr val="FFFFFF"/>
                </a:solidFill>
              </a:defRPr>
            </a:lvl1pPr>
          </a:lstStyle>
          <a:p>
            <a:r>
              <a:rPr lang="en-US"/>
              <a:t>A footer can be placed here  I   copyright 2013</a:t>
            </a:r>
          </a:p>
        </p:txBody>
      </p:sp>
      <p:sp>
        <p:nvSpPr>
          <p:cNvPr id="12" name="Tijdelijke aanduiding voor inhoud 4">
            <a:extLst>
              <a:ext uri="{FF2B5EF4-FFF2-40B4-BE49-F238E27FC236}">
                <a16:creationId xmlns:a16="http://schemas.microsoft.com/office/drawing/2014/main" id="{A298233A-DDB6-8143-B5B2-18B5702C2AF5}"/>
              </a:ext>
            </a:extLst>
          </p:cNvPr>
          <p:cNvSpPr txBox="1">
            <a:spLocks/>
          </p:cNvSpPr>
          <p:nvPr/>
        </p:nvSpPr>
        <p:spPr>
          <a:xfrm>
            <a:off x="8268970" y="4596655"/>
            <a:ext cx="540909" cy="1504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Courier New"/>
              <a:buNone/>
            </a:pPr>
            <a:endParaRPr lang="en-GB" sz="1200">
              <a:solidFill>
                <a:schemeClr val="bg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5351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1" r:id="rId2"/>
    <p:sldLayoutId id="2147483706" r:id="rId3"/>
    <p:sldLayoutId id="2147483711" r:id="rId4"/>
  </p:sldLayoutIdLst>
  <p:hf hdr="0" ftr="0" dt="0"/>
  <p:txStyles>
    <p:titleStyle>
      <a:lvl1pPr algn="l" defTabSz="548635" rtl="0" eaLnBrk="1" latinLnBrk="0" hangingPunct="1">
        <a:spcBef>
          <a:spcPct val="0"/>
        </a:spcBef>
        <a:buNone/>
        <a:defRPr sz="3200" b="1" kern="1200" cap="none">
          <a:solidFill>
            <a:schemeClr val="accent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411475" indent="-411475" algn="l" defTabSz="548635" rtl="0" eaLnBrk="1" latinLnBrk="0" hangingPunct="1">
        <a:spcBef>
          <a:spcPct val="20000"/>
        </a:spcBef>
        <a:buClr>
          <a:srgbClr val="EB6324"/>
        </a:buClr>
        <a:buSzPct val="50000"/>
        <a:buFont typeface="Courier New"/>
        <a:buChar char="o"/>
        <a:defRPr sz="1680" kern="1200">
          <a:solidFill>
            <a:schemeClr val="tx1">
              <a:lumMod val="75000"/>
              <a:lumOff val="25000"/>
            </a:schemeClr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891532" indent="-342896" algn="l" defTabSz="548635" rtl="0" eaLnBrk="1" latinLnBrk="0" hangingPunct="1">
        <a:spcBef>
          <a:spcPct val="20000"/>
        </a:spcBef>
        <a:buClr>
          <a:srgbClr val="EB6324"/>
        </a:buClr>
        <a:buSzPct val="50000"/>
        <a:buFont typeface="Courier New"/>
        <a:buChar char="o"/>
        <a:defRPr sz="1440" kern="1200">
          <a:solidFill>
            <a:schemeClr val="tx1">
              <a:lumMod val="75000"/>
              <a:lumOff val="25000"/>
            </a:schemeClr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371586" indent="-274316" algn="l" defTabSz="548635" rtl="0" eaLnBrk="1" latinLnBrk="0" hangingPunct="1">
        <a:spcBef>
          <a:spcPct val="20000"/>
        </a:spcBef>
        <a:buClr>
          <a:srgbClr val="EB6324"/>
        </a:buClr>
        <a:buSzPct val="50000"/>
        <a:buFont typeface="Courier New"/>
        <a:buChar char="o"/>
        <a:defRPr sz="1320" kern="1200">
          <a:solidFill>
            <a:schemeClr val="tx1">
              <a:lumMod val="75000"/>
              <a:lumOff val="25000"/>
            </a:schemeClr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920221" indent="-274316" algn="l" defTabSz="548635" rtl="0" eaLnBrk="1" latinLnBrk="0" hangingPunct="1">
        <a:spcBef>
          <a:spcPct val="20000"/>
        </a:spcBef>
        <a:buClr>
          <a:srgbClr val="EB6324"/>
        </a:buClr>
        <a:buSzPct val="50000"/>
        <a:buFont typeface="Courier New"/>
        <a:buChar char="o"/>
        <a:defRPr sz="1320" kern="1200">
          <a:solidFill>
            <a:schemeClr val="tx1">
              <a:lumMod val="75000"/>
              <a:lumOff val="25000"/>
            </a:schemeClr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468855" indent="-274316" algn="l" defTabSz="548635" rtl="0" eaLnBrk="1" latinLnBrk="0" hangingPunct="1">
        <a:spcBef>
          <a:spcPct val="20000"/>
        </a:spcBef>
        <a:buClr>
          <a:srgbClr val="EB6324"/>
        </a:buClr>
        <a:buSzPct val="50000"/>
        <a:buFont typeface="Courier New"/>
        <a:buChar char="o"/>
        <a:defRPr sz="1320" kern="1200">
          <a:solidFill>
            <a:schemeClr val="tx1">
              <a:lumMod val="75000"/>
              <a:lumOff val="25000"/>
            </a:schemeClr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3017490" indent="-274316" algn="l" defTabSz="548635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24" indent="-274316" algn="l" defTabSz="548635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14759" indent="-274316" algn="l" defTabSz="548635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63393" indent="-274316" algn="l" defTabSz="548635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8635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35" algn="l" defTabSz="548635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69" algn="l" defTabSz="548635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04" algn="l" defTabSz="548635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38" algn="l" defTabSz="548635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174" algn="l" defTabSz="548635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08" algn="l" defTabSz="548635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42" algn="l" defTabSz="548635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076" algn="l" defTabSz="548635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384" y="22703"/>
            <a:ext cx="8675615" cy="586957"/>
          </a:xfrm>
          <a:prstGeom prst="rect">
            <a:avLst/>
          </a:prstGeom>
        </p:spPr>
        <p:txBody>
          <a:bodyPr vert="horz" wrap="square" lIns="91440" tIns="93600" rIns="91440" bIns="0" rtlCol="0" anchor="b" anchorCtr="0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385" y="1066800"/>
            <a:ext cx="8675615" cy="35585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2206" y="5545723"/>
            <a:ext cx="1165669" cy="169277"/>
          </a:xfrm>
          <a:prstGeom prst="rect">
            <a:avLst/>
          </a:prstGeom>
        </p:spPr>
        <p:txBody>
          <a:bodyPr vert="horz" wrap="square" lIns="91440" tIns="45720" rIns="0" bIns="45720" rtlCol="0" anchor="ctr">
            <a:spAutoFit/>
          </a:bodyPr>
          <a:lstStyle>
            <a:lvl1pPr algn="l">
              <a:defRPr sz="450" cap="all">
                <a:solidFill>
                  <a:srgbClr val="FFFFFF"/>
                </a:solidFill>
              </a:defRPr>
            </a:lvl1pPr>
          </a:lstStyle>
          <a:p>
            <a:fld id="{71ED929B-58FF-F64B-B011-FD3B52F0B594}" type="datetime2">
              <a:rPr lang="nl-BE" smtClean="0"/>
              <a:t>maandag 15 november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57875" y="5545723"/>
            <a:ext cx="5532114" cy="16927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>
              <a:defRPr sz="450" cap="all">
                <a:solidFill>
                  <a:srgbClr val="FFFFFF"/>
                </a:solidFill>
              </a:defRPr>
            </a:lvl1pPr>
          </a:lstStyle>
          <a:p>
            <a:r>
              <a:rPr lang="en-US"/>
              <a:t>A footer can be placed here  I   copyright 2013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3F4018E6-A9DD-8649-9C29-CA07CB5D01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000">
            <a:off x="8361031" y="4514715"/>
            <a:ext cx="356787" cy="46438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8826" y="4598361"/>
            <a:ext cx="611337" cy="2769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defRPr sz="1200" b="0" cap="none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A4688226-E43C-7C4F-8B3E-CE1AE61FD66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 cap="none">
          <a:solidFill>
            <a:schemeClr val="accent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EB6324"/>
        </a:buClr>
        <a:buSzPct val="50000"/>
        <a:buFont typeface="Courier New"/>
        <a:buChar char="o"/>
        <a:defRPr sz="1400" kern="1200">
          <a:solidFill>
            <a:schemeClr val="tx1">
              <a:lumMod val="75000"/>
              <a:lumOff val="25000"/>
            </a:schemeClr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EB6324"/>
        </a:buClr>
        <a:buSzPct val="50000"/>
        <a:buFont typeface="Courier New"/>
        <a:buChar char="o"/>
        <a:defRPr sz="1200" kern="1200">
          <a:solidFill>
            <a:schemeClr val="tx1">
              <a:lumMod val="75000"/>
              <a:lumOff val="25000"/>
            </a:schemeClr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EB6324"/>
        </a:buClr>
        <a:buSzPct val="50000"/>
        <a:buFont typeface="Courier New"/>
        <a:buChar char="o"/>
        <a:defRPr sz="1100" kern="1200">
          <a:solidFill>
            <a:schemeClr val="tx1">
              <a:lumMod val="75000"/>
              <a:lumOff val="25000"/>
            </a:schemeClr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EB6324"/>
        </a:buClr>
        <a:buSzPct val="50000"/>
        <a:buFont typeface="Courier New"/>
        <a:buChar char="o"/>
        <a:defRPr sz="1100" kern="1200">
          <a:solidFill>
            <a:schemeClr val="tx1">
              <a:lumMod val="75000"/>
              <a:lumOff val="25000"/>
            </a:schemeClr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EB6324"/>
        </a:buClr>
        <a:buSzPct val="50000"/>
        <a:buFont typeface="Courier New"/>
        <a:buChar char="o"/>
        <a:defRPr sz="1100" kern="1200">
          <a:solidFill>
            <a:schemeClr val="tx1">
              <a:lumMod val="75000"/>
              <a:lumOff val="25000"/>
            </a:schemeClr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13" Type="http://schemas.openxmlformats.org/officeDocument/2006/relationships/image" Target="../media/image37.emf"/><Relationship Id="rId18" Type="http://schemas.openxmlformats.org/officeDocument/2006/relationships/image" Target="../media/image42.emf"/><Relationship Id="rId3" Type="http://schemas.openxmlformats.org/officeDocument/2006/relationships/image" Target="../media/image25.emf"/><Relationship Id="rId7" Type="http://schemas.openxmlformats.org/officeDocument/2006/relationships/image" Target="../media/image31.emf"/><Relationship Id="rId12" Type="http://schemas.openxmlformats.org/officeDocument/2006/relationships/image" Target="../media/image36.emf"/><Relationship Id="rId17" Type="http://schemas.openxmlformats.org/officeDocument/2006/relationships/image" Target="../media/image41.emf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40.emf"/><Relationship Id="rId20" Type="http://schemas.openxmlformats.org/officeDocument/2006/relationships/image" Target="../media/image44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emf"/><Relationship Id="rId11" Type="http://schemas.openxmlformats.org/officeDocument/2006/relationships/image" Target="../media/image35.emf"/><Relationship Id="rId5" Type="http://schemas.openxmlformats.org/officeDocument/2006/relationships/image" Target="../media/image29.emf"/><Relationship Id="rId15" Type="http://schemas.openxmlformats.org/officeDocument/2006/relationships/image" Target="../media/image39.emf"/><Relationship Id="rId10" Type="http://schemas.openxmlformats.org/officeDocument/2006/relationships/image" Target="../media/image34.emf"/><Relationship Id="rId19" Type="http://schemas.openxmlformats.org/officeDocument/2006/relationships/image" Target="../media/image43.emf"/><Relationship Id="rId4" Type="http://schemas.openxmlformats.org/officeDocument/2006/relationships/image" Target="../media/image28.jpeg"/><Relationship Id="rId9" Type="http://schemas.openxmlformats.org/officeDocument/2006/relationships/image" Target="../media/image33.emf"/><Relationship Id="rId14" Type="http://schemas.openxmlformats.org/officeDocument/2006/relationships/image" Target="../media/image3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7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51.svg"/><Relationship Id="rId5" Type="http://schemas.openxmlformats.org/officeDocument/2006/relationships/tags" Target="../tags/tag5.xml"/><Relationship Id="rId10" Type="http://schemas.openxmlformats.org/officeDocument/2006/relationships/image" Target="../media/image50.png"/><Relationship Id="rId4" Type="http://schemas.openxmlformats.org/officeDocument/2006/relationships/tags" Target="../tags/tag4.xml"/><Relationship Id="rId9" Type="http://schemas.openxmlformats.org/officeDocument/2006/relationships/image" Target="../media/image49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7" Type="http://schemas.openxmlformats.org/officeDocument/2006/relationships/image" Target="../media/image56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emf"/><Relationship Id="rId5" Type="http://schemas.openxmlformats.org/officeDocument/2006/relationships/image" Target="../media/image54.emf"/><Relationship Id="rId4" Type="http://schemas.openxmlformats.org/officeDocument/2006/relationships/image" Target="../media/image53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68.svg"/><Relationship Id="rId18" Type="http://schemas.openxmlformats.org/officeDocument/2006/relationships/image" Target="../media/image73.png"/><Relationship Id="rId26" Type="http://schemas.openxmlformats.org/officeDocument/2006/relationships/image" Target="../media/image81.emf"/><Relationship Id="rId3" Type="http://schemas.openxmlformats.org/officeDocument/2006/relationships/image" Target="../media/image58.emf"/><Relationship Id="rId21" Type="http://schemas.openxmlformats.org/officeDocument/2006/relationships/image" Target="../media/image76.svg"/><Relationship Id="rId7" Type="http://schemas.openxmlformats.org/officeDocument/2006/relationships/image" Target="../media/image62.svg"/><Relationship Id="rId12" Type="http://schemas.openxmlformats.org/officeDocument/2006/relationships/image" Target="../media/image67.png"/><Relationship Id="rId17" Type="http://schemas.openxmlformats.org/officeDocument/2006/relationships/image" Target="../media/image72.svg"/><Relationship Id="rId25" Type="http://schemas.openxmlformats.org/officeDocument/2006/relationships/image" Target="../media/image80.svg"/><Relationship Id="rId2" Type="http://schemas.openxmlformats.org/officeDocument/2006/relationships/notesSlide" Target="../notesSlides/notesSlide31.xml"/><Relationship Id="rId16" Type="http://schemas.openxmlformats.org/officeDocument/2006/relationships/image" Target="../media/image71.png"/><Relationship Id="rId20" Type="http://schemas.openxmlformats.org/officeDocument/2006/relationships/image" Target="../media/image7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1.png"/><Relationship Id="rId11" Type="http://schemas.openxmlformats.org/officeDocument/2006/relationships/image" Target="../media/image66.svg"/><Relationship Id="rId24" Type="http://schemas.openxmlformats.org/officeDocument/2006/relationships/image" Target="../media/image79.png"/><Relationship Id="rId5" Type="http://schemas.openxmlformats.org/officeDocument/2006/relationships/image" Target="../media/image60.svg"/><Relationship Id="rId15" Type="http://schemas.openxmlformats.org/officeDocument/2006/relationships/image" Target="../media/image70.svg"/><Relationship Id="rId23" Type="http://schemas.openxmlformats.org/officeDocument/2006/relationships/image" Target="../media/image78.svg"/><Relationship Id="rId10" Type="http://schemas.openxmlformats.org/officeDocument/2006/relationships/image" Target="../media/image65.png"/><Relationship Id="rId19" Type="http://schemas.openxmlformats.org/officeDocument/2006/relationships/image" Target="../media/image74.svg"/><Relationship Id="rId4" Type="http://schemas.openxmlformats.org/officeDocument/2006/relationships/image" Target="../media/image59.png"/><Relationship Id="rId9" Type="http://schemas.openxmlformats.org/officeDocument/2006/relationships/image" Target="../media/image64.svg"/><Relationship Id="rId14" Type="http://schemas.openxmlformats.org/officeDocument/2006/relationships/image" Target="../media/image69.png"/><Relationship Id="rId22" Type="http://schemas.openxmlformats.org/officeDocument/2006/relationships/image" Target="../media/image77.png"/><Relationship Id="rId27" Type="http://schemas.openxmlformats.org/officeDocument/2006/relationships/image" Target="../media/image82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emf"/><Relationship Id="rId3" Type="http://schemas.openxmlformats.org/officeDocument/2006/relationships/image" Target="../media/image83.emf"/><Relationship Id="rId7" Type="http://schemas.openxmlformats.org/officeDocument/2006/relationships/image" Target="../media/image87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6.emf"/><Relationship Id="rId5" Type="http://schemas.openxmlformats.org/officeDocument/2006/relationships/image" Target="../media/image85.emf"/><Relationship Id="rId10" Type="http://schemas.openxmlformats.org/officeDocument/2006/relationships/image" Target="../media/image90.emf"/><Relationship Id="rId4" Type="http://schemas.openxmlformats.org/officeDocument/2006/relationships/image" Target="../media/image84.emf"/><Relationship Id="rId9" Type="http://schemas.openxmlformats.org/officeDocument/2006/relationships/image" Target="../media/image89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92.emf"/><Relationship Id="rId7" Type="http://schemas.openxmlformats.org/officeDocument/2006/relationships/image" Target="../media/image96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5.emf"/><Relationship Id="rId5" Type="http://schemas.openxmlformats.org/officeDocument/2006/relationships/image" Target="../media/image94.emf"/><Relationship Id="rId4" Type="http://schemas.openxmlformats.org/officeDocument/2006/relationships/image" Target="../media/image93.emf"/><Relationship Id="rId9" Type="http://schemas.openxmlformats.org/officeDocument/2006/relationships/image" Target="../media/image98.sv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109.png"/><Relationship Id="rId18" Type="http://schemas.openxmlformats.org/officeDocument/2006/relationships/image" Target="../media/image114.jpeg"/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12" Type="http://schemas.openxmlformats.org/officeDocument/2006/relationships/image" Target="../media/image108.png"/><Relationship Id="rId17" Type="http://schemas.openxmlformats.org/officeDocument/2006/relationships/image" Target="../media/image113.jpeg"/><Relationship Id="rId2" Type="http://schemas.openxmlformats.org/officeDocument/2006/relationships/notesSlide" Target="../notesSlides/notesSlide36.xml"/><Relationship Id="rId16" Type="http://schemas.openxmlformats.org/officeDocument/2006/relationships/image" Target="../media/image112.png"/><Relationship Id="rId20" Type="http://schemas.openxmlformats.org/officeDocument/2006/relationships/image" Target="../media/image116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2.png"/><Relationship Id="rId11" Type="http://schemas.openxmlformats.org/officeDocument/2006/relationships/image" Target="../media/image107.png"/><Relationship Id="rId5" Type="http://schemas.openxmlformats.org/officeDocument/2006/relationships/image" Target="../media/image101.png"/><Relationship Id="rId15" Type="http://schemas.openxmlformats.org/officeDocument/2006/relationships/image" Target="../media/image111.png"/><Relationship Id="rId10" Type="http://schemas.openxmlformats.org/officeDocument/2006/relationships/image" Target="../media/image106.png"/><Relationship Id="rId19" Type="http://schemas.openxmlformats.org/officeDocument/2006/relationships/image" Target="../media/image115.png"/><Relationship Id="rId4" Type="http://schemas.openxmlformats.org/officeDocument/2006/relationships/image" Target="../media/image100.png"/><Relationship Id="rId9" Type="http://schemas.openxmlformats.org/officeDocument/2006/relationships/image" Target="../media/image105.png"/><Relationship Id="rId14" Type="http://schemas.openxmlformats.org/officeDocument/2006/relationships/image" Target="../media/image110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17.png"/><Relationship Id="rId7" Type="http://schemas.openxmlformats.org/officeDocument/2006/relationships/image" Target="../media/image121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0.emf"/><Relationship Id="rId5" Type="http://schemas.openxmlformats.org/officeDocument/2006/relationships/image" Target="../media/image119.emf"/><Relationship Id="rId10" Type="http://schemas.openxmlformats.org/officeDocument/2006/relationships/image" Target="../media/image124.svg"/><Relationship Id="rId4" Type="http://schemas.openxmlformats.org/officeDocument/2006/relationships/image" Target="../media/image118.svg"/><Relationship Id="rId9" Type="http://schemas.openxmlformats.org/officeDocument/2006/relationships/image" Target="../media/image12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emf"/><Relationship Id="rId13" Type="http://schemas.openxmlformats.org/officeDocument/2006/relationships/image" Target="../media/image83.emf"/><Relationship Id="rId3" Type="http://schemas.openxmlformats.org/officeDocument/2006/relationships/image" Target="../media/image1.emf"/><Relationship Id="rId7" Type="http://schemas.openxmlformats.org/officeDocument/2006/relationships/image" Target="../media/image87.emf"/><Relationship Id="rId12" Type="http://schemas.openxmlformats.org/officeDocument/2006/relationships/image" Target="../media/image86.e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emf"/><Relationship Id="rId11" Type="http://schemas.openxmlformats.org/officeDocument/2006/relationships/image" Target="../media/image84.emf"/><Relationship Id="rId5" Type="http://schemas.openxmlformats.org/officeDocument/2006/relationships/image" Target="../media/image21.jpeg"/><Relationship Id="rId10" Type="http://schemas.openxmlformats.org/officeDocument/2006/relationships/image" Target="../media/image90.emf"/><Relationship Id="rId4" Type="http://schemas.openxmlformats.org/officeDocument/2006/relationships/image" Target="../media/image126.jpeg"/><Relationship Id="rId9" Type="http://schemas.openxmlformats.org/officeDocument/2006/relationships/image" Target="../media/image89.emf"/><Relationship Id="rId14" Type="http://schemas.openxmlformats.org/officeDocument/2006/relationships/image" Target="../media/image85.e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emf"/><Relationship Id="rId13" Type="http://schemas.openxmlformats.org/officeDocument/2006/relationships/image" Target="../media/image50.png"/><Relationship Id="rId3" Type="http://schemas.openxmlformats.org/officeDocument/2006/relationships/image" Target="../media/image1.emf"/><Relationship Id="rId7" Type="http://schemas.openxmlformats.org/officeDocument/2006/relationships/image" Target="../media/image3.emf"/><Relationship Id="rId12" Type="http://schemas.openxmlformats.org/officeDocument/2006/relationships/image" Target="../media/image98.sv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6.emf"/><Relationship Id="rId11" Type="http://schemas.openxmlformats.org/officeDocument/2006/relationships/image" Target="../media/image97.png"/><Relationship Id="rId5" Type="http://schemas.openxmlformats.org/officeDocument/2006/relationships/image" Target="../media/image92.emf"/><Relationship Id="rId10" Type="http://schemas.openxmlformats.org/officeDocument/2006/relationships/image" Target="../media/image93.emf"/><Relationship Id="rId4" Type="http://schemas.openxmlformats.org/officeDocument/2006/relationships/image" Target="../media/image45.emf"/><Relationship Id="rId9" Type="http://schemas.openxmlformats.org/officeDocument/2006/relationships/image" Target="../media/image94.emf"/><Relationship Id="rId14" Type="http://schemas.openxmlformats.org/officeDocument/2006/relationships/image" Target="../media/image51.sv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233EDFF-8A27-B346-88AD-AF5F4DE271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65898" y="2514892"/>
            <a:ext cx="4762247" cy="1680565"/>
          </a:xfrm>
        </p:spPr>
        <p:txBody>
          <a:bodyPr vert="horz" lIns="91440" tIns="45720" rIns="91440" bIns="45720" rtlCol="0" anchor="t">
            <a:noAutofit/>
          </a:bodyPr>
          <a:lstStyle/>
          <a:p>
            <a:pPr fontAlgn="base"/>
            <a:r>
              <a:rPr lang="en-US" dirty="0">
                <a:latin typeface="Verdana"/>
                <a:ea typeface="Verdana"/>
                <a:cs typeface="Verdana"/>
              </a:rPr>
              <a:t>Main headline</a:t>
            </a:r>
            <a:br>
              <a:rPr lang="en-US" dirty="0">
                <a:latin typeface="Verdana"/>
                <a:ea typeface="Verdana"/>
                <a:cs typeface="Verdana"/>
              </a:rPr>
            </a:br>
            <a:r>
              <a:rPr lang="en-US" b="0" dirty="0">
                <a:latin typeface="Verdana"/>
                <a:ea typeface="Verdana"/>
                <a:cs typeface="Verdana"/>
              </a:rPr>
              <a:t>Subtitle</a:t>
            </a:r>
            <a:endParaRPr lang="en-US" b="0" dirty="0"/>
          </a:p>
          <a:p>
            <a:pPr fontAlgn="base"/>
            <a:endParaRPr lang="en-US" b="0" cap="all" dirty="0"/>
          </a:p>
        </p:txBody>
      </p:sp>
      <p:sp>
        <p:nvSpPr>
          <p:cNvPr id="10" name="Tijdelijke aanduiding voor tekst 9">
            <a:extLst>
              <a:ext uri="{FF2B5EF4-FFF2-40B4-BE49-F238E27FC236}">
                <a16:creationId xmlns:a16="http://schemas.microsoft.com/office/drawing/2014/main" id="{CE399417-F64D-994B-B042-34B0E15077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54416" y="4195457"/>
            <a:ext cx="3225969" cy="325156"/>
          </a:xfrm>
        </p:spPr>
        <p:txBody>
          <a:bodyPr/>
          <a:lstStyle/>
          <a:p>
            <a:r>
              <a:rPr lang="nl-BE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6986269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607AF7A-A15D-834C-A596-F3142F02F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9A1959B8-1D3A-2848-ABC8-1C6FAA9FD75A}"/>
              </a:ext>
            </a:extLst>
          </p:cNvPr>
          <p:cNvSpPr/>
          <p:nvPr/>
        </p:nvSpPr>
        <p:spPr>
          <a:xfrm>
            <a:off x="362399" y="3858927"/>
            <a:ext cx="3645398" cy="707011"/>
          </a:xfrm>
          <a:prstGeom prst="rect">
            <a:avLst/>
          </a:prstGeom>
          <a:solidFill>
            <a:srgbClr val="1E355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175649A9-79D6-144E-9FEF-FCDC55BC4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26" y="3878013"/>
            <a:ext cx="8675615" cy="586957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Chapter 8 title</a:t>
            </a:r>
          </a:p>
        </p:txBody>
      </p:sp>
    </p:spTree>
    <p:extLst>
      <p:ext uri="{BB962C8B-B14F-4D97-AF65-F5344CB8AC3E}">
        <p14:creationId xmlns:p14="http://schemas.microsoft.com/office/powerpoint/2010/main" val="446382272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607AF7A-A15D-834C-A596-F3142F02F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A9FE1B2B-29E6-FD44-9F33-AC5712B26AAF}"/>
              </a:ext>
            </a:extLst>
          </p:cNvPr>
          <p:cNvSpPr/>
          <p:nvPr/>
        </p:nvSpPr>
        <p:spPr>
          <a:xfrm>
            <a:off x="362399" y="3858927"/>
            <a:ext cx="3645398" cy="707011"/>
          </a:xfrm>
          <a:prstGeom prst="rect">
            <a:avLst/>
          </a:prstGeom>
          <a:solidFill>
            <a:srgbClr val="1E355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5BF81A2E-3678-194D-A16F-13D965D0D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26" y="3878013"/>
            <a:ext cx="8675615" cy="586957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Chapter 9 title</a:t>
            </a:r>
          </a:p>
        </p:txBody>
      </p:sp>
    </p:spTree>
    <p:extLst>
      <p:ext uri="{BB962C8B-B14F-4D97-AF65-F5344CB8AC3E}">
        <p14:creationId xmlns:p14="http://schemas.microsoft.com/office/powerpoint/2010/main" val="2127860328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9EC9C98-F1C5-5F4C-B867-53F6CA094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1D4915B-346A-0A4D-8BC4-19237D311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728" y="3801258"/>
            <a:ext cx="3559284" cy="586957"/>
          </a:xfrm>
        </p:spPr>
        <p:txBody>
          <a:bodyPr/>
          <a:lstStyle/>
          <a:p>
            <a:pPr algn="r"/>
            <a:r>
              <a:rPr lang="nl-BE" dirty="0"/>
              <a:t>Body slides</a:t>
            </a:r>
            <a:endParaRPr lang="en-US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CFD5FB30-49AC-E248-9B60-23C47AFB39BF}"/>
              </a:ext>
            </a:extLst>
          </p:cNvPr>
          <p:cNvSpPr txBox="1"/>
          <p:nvPr/>
        </p:nvSpPr>
        <p:spPr>
          <a:xfrm>
            <a:off x="3812307" y="2049742"/>
            <a:ext cx="2931060" cy="338554"/>
          </a:xfrm>
          <a:prstGeom prst="rect">
            <a:avLst/>
          </a:prstGeom>
          <a:noFill/>
          <a:ln>
            <a:solidFill>
              <a:schemeClr val="bg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Template - Delete this slide</a:t>
            </a:r>
          </a:p>
          <a:p>
            <a:pPr algn="ctr"/>
            <a:endParaRPr lang="nl-BE" sz="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3328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 3">
            <a:extLst>
              <a:ext uri="{FF2B5EF4-FFF2-40B4-BE49-F238E27FC236}">
                <a16:creationId xmlns:a16="http://schemas.microsoft.com/office/drawing/2014/main" id="{8E5F1FD0-A3F0-C746-8ACD-6E36E481C121}"/>
              </a:ext>
            </a:extLst>
          </p:cNvPr>
          <p:cNvSpPr txBox="1">
            <a:spLocks/>
          </p:cNvSpPr>
          <p:nvPr/>
        </p:nvSpPr>
        <p:spPr>
          <a:xfrm>
            <a:off x="334121" y="4075200"/>
            <a:ext cx="8675615" cy="586957"/>
          </a:xfrm>
          <a:prstGeom prst="rect">
            <a:avLst/>
          </a:prstGeom>
        </p:spPr>
        <p:txBody>
          <a:bodyPr vert="horz" wrap="square" lIns="91440" tIns="93600" rIns="91440" bIns="0" rtlCol="0" anchor="b" anchorCtr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 cap="none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nl-BE" dirty="0">
                <a:solidFill>
                  <a:srgbClr val="1E355E"/>
                </a:solidFill>
              </a:rPr>
              <a:t>Topic title</a:t>
            </a:r>
          </a:p>
        </p:txBody>
      </p:sp>
      <p:sp>
        <p:nvSpPr>
          <p:cNvPr id="31" name="Tijdelijke aanduiding voor inhoud 4">
            <a:extLst>
              <a:ext uri="{FF2B5EF4-FFF2-40B4-BE49-F238E27FC236}">
                <a16:creationId xmlns:a16="http://schemas.microsoft.com/office/drawing/2014/main" id="{7FF10633-912A-424A-9E8B-A8EE410EB833}"/>
              </a:ext>
            </a:extLst>
          </p:cNvPr>
          <p:cNvSpPr txBox="1">
            <a:spLocks/>
          </p:cNvSpPr>
          <p:nvPr/>
        </p:nvSpPr>
        <p:spPr>
          <a:xfrm>
            <a:off x="334123" y="2459563"/>
            <a:ext cx="4506386" cy="15049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ourier New"/>
              <a:buNone/>
            </a:pPr>
            <a:r>
              <a:rPr lang="en-GB" sz="1600" dirty="0"/>
              <a:t>Explanatory text.  </a:t>
            </a:r>
            <a:endParaRPr lang="en-GB" sz="1600" dirty="0">
              <a:cs typeface="Arial"/>
            </a:endParaRPr>
          </a:p>
        </p:txBody>
      </p:sp>
      <p:sp>
        <p:nvSpPr>
          <p:cNvPr id="32" name="Ovaal 31">
            <a:extLst>
              <a:ext uri="{FF2B5EF4-FFF2-40B4-BE49-F238E27FC236}">
                <a16:creationId xmlns:a16="http://schemas.microsoft.com/office/drawing/2014/main" id="{1F4694FE-3D0F-0648-94FD-704B9F20B1E2}"/>
              </a:ext>
            </a:extLst>
          </p:cNvPr>
          <p:cNvSpPr/>
          <p:nvPr/>
        </p:nvSpPr>
        <p:spPr>
          <a:xfrm>
            <a:off x="4695038" y="317226"/>
            <a:ext cx="3844388" cy="3821490"/>
          </a:xfrm>
          <a:prstGeom prst="ellipse">
            <a:avLst/>
          </a:prstGeom>
          <a:noFill/>
          <a:ln>
            <a:solidFill>
              <a:srgbClr val="1E355E">
                <a:alpha val="16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33" name="Ovaal 32">
            <a:extLst>
              <a:ext uri="{FF2B5EF4-FFF2-40B4-BE49-F238E27FC236}">
                <a16:creationId xmlns:a16="http://schemas.microsoft.com/office/drawing/2014/main" id="{52F93EA1-A03D-2545-8F91-C4EC1A62CC73}"/>
              </a:ext>
            </a:extLst>
          </p:cNvPr>
          <p:cNvSpPr/>
          <p:nvPr/>
        </p:nvSpPr>
        <p:spPr>
          <a:xfrm>
            <a:off x="3812974" y="-265161"/>
            <a:ext cx="4726452" cy="4817657"/>
          </a:xfrm>
          <a:prstGeom prst="ellipse">
            <a:avLst/>
          </a:prstGeom>
          <a:noFill/>
          <a:ln>
            <a:solidFill>
              <a:srgbClr val="1E355E">
                <a:alpha val="16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cxnSp>
        <p:nvCxnSpPr>
          <p:cNvPr id="39" name="Rechte verbindingslijn 38">
            <a:extLst>
              <a:ext uri="{FF2B5EF4-FFF2-40B4-BE49-F238E27FC236}">
                <a16:creationId xmlns:a16="http://schemas.microsoft.com/office/drawing/2014/main" id="{9E99D3C0-2AF5-EF40-9232-BC245BF4D7F0}"/>
              </a:ext>
            </a:extLst>
          </p:cNvPr>
          <p:cNvCxnSpPr/>
          <p:nvPr/>
        </p:nvCxnSpPr>
        <p:spPr>
          <a:xfrm>
            <a:off x="447675" y="4075200"/>
            <a:ext cx="552450" cy="0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Afbeelding 2" descr="Afbeelding met persoon&#10;&#10;Automatisch gegenereerde beschrijving">
            <a:extLst>
              <a:ext uri="{FF2B5EF4-FFF2-40B4-BE49-F238E27FC236}">
                <a16:creationId xmlns:a16="http://schemas.microsoft.com/office/drawing/2014/main" id="{63665385-7907-714C-94CE-49E3CB92A08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7330" y="817672"/>
            <a:ext cx="4244400" cy="2843748"/>
          </a:xfrm>
          <a:prstGeom prst="rect">
            <a:avLst/>
          </a:prstGeom>
        </p:spPr>
      </p:pic>
      <p:sp>
        <p:nvSpPr>
          <p:cNvPr id="14" name="Tijdelijke aanduiding voor dianummer 13">
            <a:extLst>
              <a:ext uri="{FF2B5EF4-FFF2-40B4-BE49-F238E27FC236}">
                <a16:creationId xmlns:a16="http://schemas.microsoft.com/office/drawing/2014/main" id="{F8EEBA17-D524-B34C-9F12-99B5CA57C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9" name="Tijdelijke aanduiding voor inhoud 4">
            <a:extLst>
              <a:ext uri="{FF2B5EF4-FFF2-40B4-BE49-F238E27FC236}">
                <a16:creationId xmlns:a16="http://schemas.microsoft.com/office/drawing/2014/main" id="{5B3F397C-C4B4-D14D-92B1-25165D37DC35}"/>
              </a:ext>
            </a:extLst>
          </p:cNvPr>
          <p:cNvSpPr txBox="1">
            <a:spLocks/>
          </p:cNvSpPr>
          <p:nvPr/>
        </p:nvSpPr>
        <p:spPr>
          <a:xfrm>
            <a:off x="334123" y="708767"/>
            <a:ext cx="4506386" cy="1504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ourier New"/>
              <a:buNone/>
            </a:pPr>
            <a:endParaRPr lang="en-GB" sz="1600">
              <a:solidFill>
                <a:srgbClr val="EB6324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2443911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Rechte verbindingslijn 5">
            <a:extLst>
              <a:ext uri="{FF2B5EF4-FFF2-40B4-BE49-F238E27FC236}">
                <a16:creationId xmlns:a16="http://schemas.microsoft.com/office/drawing/2014/main" id="{7690751C-D004-6F48-AD02-AF77219FA732}"/>
              </a:ext>
            </a:extLst>
          </p:cNvPr>
          <p:cNvCxnSpPr/>
          <p:nvPr/>
        </p:nvCxnSpPr>
        <p:spPr>
          <a:xfrm>
            <a:off x="447675" y="4075200"/>
            <a:ext cx="552450" cy="0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jdelijke aanduiding voor inhoud 4">
            <a:extLst>
              <a:ext uri="{FF2B5EF4-FFF2-40B4-BE49-F238E27FC236}">
                <a16:creationId xmlns:a16="http://schemas.microsoft.com/office/drawing/2014/main" id="{6396561C-F46C-364B-8651-0B75AFBDC3E1}"/>
              </a:ext>
            </a:extLst>
          </p:cNvPr>
          <p:cNvSpPr txBox="1">
            <a:spLocks/>
          </p:cNvSpPr>
          <p:nvPr/>
        </p:nvSpPr>
        <p:spPr>
          <a:xfrm>
            <a:off x="334123" y="2459563"/>
            <a:ext cx="4506386" cy="15049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ourier New"/>
              <a:buNone/>
            </a:pPr>
            <a:r>
              <a:rPr lang="en-GB" sz="1600" dirty="0"/>
              <a:t>Explanatory text.  </a:t>
            </a:r>
            <a:endParaRPr lang="en-GB" sz="1600" dirty="0">
              <a:cs typeface="Arial"/>
            </a:endParaRPr>
          </a:p>
        </p:txBody>
      </p:sp>
      <p:sp>
        <p:nvSpPr>
          <p:cNvPr id="8" name="Titel 3">
            <a:extLst>
              <a:ext uri="{FF2B5EF4-FFF2-40B4-BE49-F238E27FC236}">
                <a16:creationId xmlns:a16="http://schemas.microsoft.com/office/drawing/2014/main" id="{6CF15889-32BC-C647-8CDC-1C3493ABB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119" y="4075200"/>
            <a:ext cx="8675615" cy="586957"/>
          </a:xfrm>
        </p:spPr>
        <p:txBody>
          <a:bodyPr/>
          <a:lstStyle/>
          <a:p>
            <a:r>
              <a:rPr lang="nl-BE" dirty="0">
                <a:solidFill>
                  <a:srgbClr val="1E355E"/>
                </a:solidFill>
              </a:rPr>
              <a:t>Topic title</a:t>
            </a:r>
          </a:p>
        </p:txBody>
      </p:sp>
    </p:spTree>
    <p:extLst>
      <p:ext uri="{BB962C8B-B14F-4D97-AF65-F5344CB8AC3E}">
        <p14:creationId xmlns:p14="http://schemas.microsoft.com/office/powerpoint/2010/main" val="1203757257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2505C093-B546-8A46-8B7F-2656213964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64594" y="-477920"/>
            <a:ext cx="4305265" cy="6462650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8CC16756-9D4A-AE44-9D2A-D745B8377E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000">
            <a:off x="8361031" y="4514715"/>
            <a:ext cx="356787" cy="464389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628459B5-77F6-3D40-9E99-56B2DE04E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119" y="4075200"/>
            <a:ext cx="8675615" cy="586957"/>
          </a:xfrm>
        </p:spPr>
        <p:txBody>
          <a:bodyPr/>
          <a:lstStyle/>
          <a:p>
            <a:r>
              <a:rPr lang="nl-BE" dirty="0">
                <a:solidFill>
                  <a:srgbClr val="1E355E"/>
                </a:solidFill>
              </a:rPr>
              <a:t>Topic title</a:t>
            </a:r>
          </a:p>
        </p:txBody>
      </p:sp>
      <p:cxnSp>
        <p:nvCxnSpPr>
          <p:cNvPr id="33" name="Rechte verbindingslijn 32">
            <a:extLst>
              <a:ext uri="{FF2B5EF4-FFF2-40B4-BE49-F238E27FC236}">
                <a16:creationId xmlns:a16="http://schemas.microsoft.com/office/drawing/2014/main" id="{94451E41-3E10-B046-BFCE-735BB8AB7228}"/>
              </a:ext>
            </a:extLst>
          </p:cNvPr>
          <p:cNvCxnSpPr/>
          <p:nvPr/>
        </p:nvCxnSpPr>
        <p:spPr>
          <a:xfrm>
            <a:off x="447675" y="4075200"/>
            <a:ext cx="552450" cy="0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56C7631B-AF92-0843-AF93-A75FD5805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C0215D83-C1C3-4B49-B7AE-4D68AA41FD8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22608">
            <a:off x="4525622" y="2808230"/>
            <a:ext cx="470829" cy="607737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0988176D-C7E0-1945-A731-ABBD7754673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956632" y="1583049"/>
            <a:ext cx="1895385" cy="1350783"/>
          </a:xfrm>
          <a:prstGeom prst="rect">
            <a:avLst/>
          </a:prstGeom>
        </p:spPr>
      </p:pic>
      <p:sp>
        <p:nvSpPr>
          <p:cNvPr id="13" name="Tijdelijke aanduiding voor inhoud 4">
            <a:extLst>
              <a:ext uri="{FF2B5EF4-FFF2-40B4-BE49-F238E27FC236}">
                <a16:creationId xmlns:a16="http://schemas.microsoft.com/office/drawing/2014/main" id="{B960611B-5385-3C44-9BEB-F4492B507F7D}"/>
              </a:ext>
            </a:extLst>
          </p:cNvPr>
          <p:cNvSpPr txBox="1">
            <a:spLocks/>
          </p:cNvSpPr>
          <p:nvPr/>
        </p:nvSpPr>
        <p:spPr>
          <a:xfrm>
            <a:off x="334123" y="2459563"/>
            <a:ext cx="4506386" cy="15049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ourier New"/>
              <a:buNone/>
            </a:pPr>
            <a:r>
              <a:rPr lang="en-GB" sz="1600" dirty="0"/>
              <a:t>Explanatory text.  </a:t>
            </a:r>
            <a:endParaRPr lang="en-GB" sz="16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4964646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12218-5DCE-4B0F-B210-8610F2F5A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791" y="1115579"/>
            <a:ext cx="4005533" cy="586957"/>
          </a:xfrm>
        </p:spPr>
        <p:txBody>
          <a:bodyPr/>
          <a:lstStyle/>
          <a:p>
            <a:r>
              <a:rPr lang="nl-BE" dirty="0"/>
              <a:t>Topic title</a:t>
            </a:r>
            <a:endParaRPr lang="en-GB" dirty="0">
              <a:solidFill>
                <a:srgbClr val="1E355E"/>
              </a:solidFill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B7EA94-2672-4762-A93A-BCCF16F852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3385" y="1908917"/>
            <a:ext cx="4385361" cy="2817827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0">
              <a:buNone/>
            </a:pPr>
            <a:r>
              <a:rPr lang="en-US" sz="1600" dirty="0"/>
              <a:t>Explanatory text.</a:t>
            </a:r>
            <a:r>
              <a:rPr lang="en-GB" sz="1600" b="1" dirty="0"/>
              <a:t> </a:t>
            </a:r>
            <a:endParaRPr lang="en-US" sz="1600" dirty="0"/>
          </a:p>
          <a:p>
            <a:pPr indent="0">
              <a:buNone/>
            </a:pPr>
            <a:endParaRPr lang="nl-BE" sz="1600" dirty="0">
              <a:solidFill>
                <a:srgbClr val="1E345E"/>
              </a:solidFill>
              <a:latin typeface="Arsenal" panose="02010504060200020004" pitchFamily="50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521EFB-F541-4762-A7A6-6DFADA83B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15</a:t>
            </a:fld>
            <a:endParaRPr lang="en-US"/>
          </a:p>
        </p:txBody>
      </p: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71C6133A-D8DE-5A4C-B594-E4E4D5AAD48F}"/>
              </a:ext>
            </a:extLst>
          </p:cNvPr>
          <p:cNvCxnSpPr/>
          <p:nvPr/>
        </p:nvCxnSpPr>
        <p:spPr>
          <a:xfrm>
            <a:off x="4295775" y="1836825"/>
            <a:ext cx="552450" cy="0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Afbeelding 8" descr="Afbeelding met tekst&#10;&#10;Automatisch gegenereerde beschrijving">
            <a:extLst>
              <a:ext uri="{FF2B5EF4-FFF2-40B4-BE49-F238E27FC236}">
                <a16:creationId xmlns:a16="http://schemas.microsoft.com/office/drawing/2014/main" id="{627001E5-AA7C-6F4A-9715-CF3EFC07C9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151205"/>
            <a:ext cx="3661583" cy="488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677421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 descr="Afbeelding met lucht, water, zwemmen, groen&#10;&#10;Automatisch gegenereerde beschrijving">
            <a:extLst>
              <a:ext uri="{FF2B5EF4-FFF2-40B4-BE49-F238E27FC236}">
                <a16:creationId xmlns:a16="http://schemas.microsoft.com/office/drawing/2014/main" id="{DF355D3D-BA7F-7A4F-9444-EFF72069FF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0522" y="481343"/>
            <a:ext cx="4503478" cy="3000802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E0DE8C3-A235-AA4D-8071-EDB24B4D9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5" name="Titel 3">
            <a:extLst>
              <a:ext uri="{FF2B5EF4-FFF2-40B4-BE49-F238E27FC236}">
                <a16:creationId xmlns:a16="http://schemas.microsoft.com/office/drawing/2014/main" id="{F6A92E56-6946-8C4C-8E0C-CC0FBA256D52}"/>
              </a:ext>
            </a:extLst>
          </p:cNvPr>
          <p:cNvSpPr txBox="1">
            <a:spLocks/>
          </p:cNvSpPr>
          <p:nvPr/>
        </p:nvSpPr>
        <p:spPr>
          <a:xfrm>
            <a:off x="334119" y="4075200"/>
            <a:ext cx="8675615" cy="586957"/>
          </a:xfrm>
          <a:prstGeom prst="rect">
            <a:avLst/>
          </a:prstGeom>
        </p:spPr>
        <p:txBody>
          <a:bodyPr vert="horz" wrap="square" lIns="91440" tIns="93600" rIns="91440" bIns="0" rtlCol="0" anchor="b" anchorCtr="0">
            <a:spAutoFit/>
          </a:bodyPr>
          <a:lstStyle>
            <a:lvl1pPr algn="l" defTabSz="411476" rtl="0" eaLnBrk="1" latinLnBrk="0" hangingPunct="1">
              <a:spcBef>
                <a:spcPct val="0"/>
              </a:spcBef>
              <a:buNone/>
              <a:defRPr sz="3200" b="1" i="0" kern="1200" cap="none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nl-BE" dirty="0">
                <a:solidFill>
                  <a:srgbClr val="1E355E"/>
                </a:solidFill>
              </a:rPr>
              <a:t>Topic title</a:t>
            </a: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3C307AB3-BFDF-AE45-ACF6-4851FAB95121}"/>
              </a:ext>
            </a:extLst>
          </p:cNvPr>
          <p:cNvCxnSpPr/>
          <p:nvPr/>
        </p:nvCxnSpPr>
        <p:spPr>
          <a:xfrm>
            <a:off x="447675" y="4075200"/>
            <a:ext cx="552450" cy="0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jdelijke aanduiding voor inhoud 4">
            <a:extLst>
              <a:ext uri="{FF2B5EF4-FFF2-40B4-BE49-F238E27FC236}">
                <a16:creationId xmlns:a16="http://schemas.microsoft.com/office/drawing/2014/main" id="{B6DBF0C4-75DD-4842-9DDC-A64A2F8BFD0F}"/>
              </a:ext>
            </a:extLst>
          </p:cNvPr>
          <p:cNvSpPr txBox="1">
            <a:spLocks/>
          </p:cNvSpPr>
          <p:nvPr/>
        </p:nvSpPr>
        <p:spPr>
          <a:xfrm>
            <a:off x="334123" y="2459563"/>
            <a:ext cx="4506386" cy="15049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ourier New"/>
              <a:buNone/>
            </a:pPr>
            <a:r>
              <a:rPr lang="en-GB" sz="1600" dirty="0"/>
              <a:t>Explanatory text.  </a:t>
            </a:r>
            <a:endParaRPr lang="en-GB" sz="16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86346662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Afbeelding 18">
            <a:extLst>
              <a:ext uri="{FF2B5EF4-FFF2-40B4-BE49-F238E27FC236}">
                <a16:creationId xmlns:a16="http://schemas.microsoft.com/office/drawing/2014/main" id="{E0E4B9A5-E7CE-D94D-AAC5-1A17DE741D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8461" y="501143"/>
            <a:ext cx="4965539" cy="3723805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B1D132F2-EE83-5A45-8551-D67C84D0CE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5688" y="1055219"/>
            <a:ext cx="1746312" cy="1843330"/>
          </a:xfrm>
          <a:prstGeom prst="rect">
            <a:avLst/>
          </a:prstGeom>
        </p:spPr>
      </p:pic>
      <p:sp>
        <p:nvSpPr>
          <p:cNvPr id="6" name="Titel 5">
            <a:extLst>
              <a:ext uri="{FF2B5EF4-FFF2-40B4-BE49-F238E27FC236}">
                <a16:creationId xmlns:a16="http://schemas.microsoft.com/office/drawing/2014/main" id="{EB90BA45-B68A-B042-8DB6-0B6024AED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878" y="418296"/>
            <a:ext cx="8675615" cy="1079399"/>
          </a:xfrm>
        </p:spPr>
        <p:txBody>
          <a:bodyPr/>
          <a:lstStyle/>
          <a:p>
            <a:r>
              <a:rPr lang="nl-BE" dirty="0"/>
              <a:t>Topic</a:t>
            </a:r>
            <a:br>
              <a:rPr lang="nl-BE" dirty="0"/>
            </a:br>
            <a:r>
              <a:rPr lang="nl-BE" dirty="0"/>
              <a:t>title</a:t>
            </a:r>
          </a:p>
        </p:txBody>
      </p:sp>
      <p:cxnSp>
        <p:nvCxnSpPr>
          <p:cNvPr id="17" name="Rechte verbindingslijn 16">
            <a:extLst>
              <a:ext uri="{FF2B5EF4-FFF2-40B4-BE49-F238E27FC236}">
                <a16:creationId xmlns:a16="http://schemas.microsoft.com/office/drawing/2014/main" id="{0B331750-EC8D-034E-A069-81F8BDF79C2F}"/>
              </a:ext>
            </a:extLst>
          </p:cNvPr>
          <p:cNvCxnSpPr/>
          <p:nvPr/>
        </p:nvCxnSpPr>
        <p:spPr>
          <a:xfrm>
            <a:off x="679169" y="1627132"/>
            <a:ext cx="552450" cy="0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FAF88EBD-26D9-6D48-8928-447A9E99A44E}"/>
              </a:ext>
            </a:extLst>
          </p:cNvPr>
          <p:cNvSpPr txBox="1">
            <a:spLocks/>
          </p:cNvSpPr>
          <p:nvPr/>
        </p:nvSpPr>
        <p:spPr>
          <a:xfrm>
            <a:off x="572878" y="1824679"/>
            <a:ext cx="3158383" cy="345741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indent="-308606" algn="l" defTabSz="6858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257172" algn="l" defTabSz="6858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05737" algn="l" defTabSz="6858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-205737" algn="l" defTabSz="6858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05737" algn="l" defTabSz="6858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-205737" algn="l" defTabSz="685800" rtl="0" eaLnBrk="1" latinLnBrk="0" hangingPunct="1">
              <a:spcBef>
                <a:spcPct val="20000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-205737" algn="l" defTabSz="685800" rtl="0" eaLnBrk="1" latinLnBrk="0" hangingPunct="1">
              <a:spcBef>
                <a:spcPct val="20000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-205737" algn="l" defTabSz="685800" rtl="0" eaLnBrk="1" latinLnBrk="0" hangingPunct="1">
              <a:spcBef>
                <a:spcPct val="20000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-205737" algn="l" defTabSz="685800" rtl="0" eaLnBrk="1" latinLnBrk="0" hangingPunct="1">
              <a:spcBef>
                <a:spcPct val="20000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en-GB" sz="1600" dirty="0"/>
              <a:t>Explanatory text.  </a:t>
            </a:r>
            <a:endParaRPr lang="en-GB" sz="1600" dirty="0">
              <a:cs typeface="Arial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B2BE1A2-6E2E-2343-AD5F-2FD0D5670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128071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Afbeelding 18">
            <a:extLst>
              <a:ext uri="{FF2B5EF4-FFF2-40B4-BE49-F238E27FC236}">
                <a16:creationId xmlns:a16="http://schemas.microsoft.com/office/drawing/2014/main" id="{E0E4B9A5-E7CE-D94D-AAC5-1A17DE741D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8461" y="706902"/>
            <a:ext cx="4965539" cy="3312287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B1D132F2-EE83-5A45-8551-D67C84D0CE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5688" y="1055219"/>
            <a:ext cx="1746312" cy="1843330"/>
          </a:xfrm>
          <a:prstGeom prst="rect">
            <a:avLst/>
          </a:prstGeom>
        </p:spPr>
      </p:pic>
      <p:sp>
        <p:nvSpPr>
          <p:cNvPr id="6" name="Titel 5">
            <a:extLst>
              <a:ext uri="{FF2B5EF4-FFF2-40B4-BE49-F238E27FC236}">
                <a16:creationId xmlns:a16="http://schemas.microsoft.com/office/drawing/2014/main" id="{EB90BA45-B68A-B042-8DB6-0B6024AED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878" y="418296"/>
            <a:ext cx="8675615" cy="1079399"/>
          </a:xfrm>
        </p:spPr>
        <p:txBody>
          <a:bodyPr/>
          <a:lstStyle/>
          <a:p>
            <a:r>
              <a:rPr lang="nl-BE" dirty="0"/>
              <a:t>Topic</a:t>
            </a:r>
            <a:br>
              <a:rPr lang="nl-BE" dirty="0"/>
            </a:br>
            <a:r>
              <a:rPr lang="nl-BE" dirty="0"/>
              <a:t>title</a:t>
            </a:r>
          </a:p>
        </p:txBody>
      </p:sp>
      <p:cxnSp>
        <p:nvCxnSpPr>
          <p:cNvPr id="17" name="Rechte verbindingslijn 16">
            <a:extLst>
              <a:ext uri="{FF2B5EF4-FFF2-40B4-BE49-F238E27FC236}">
                <a16:creationId xmlns:a16="http://schemas.microsoft.com/office/drawing/2014/main" id="{0B331750-EC8D-034E-A069-81F8BDF79C2F}"/>
              </a:ext>
            </a:extLst>
          </p:cNvPr>
          <p:cNvCxnSpPr/>
          <p:nvPr/>
        </p:nvCxnSpPr>
        <p:spPr>
          <a:xfrm>
            <a:off x="679169" y="1627132"/>
            <a:ext cx="552450" cy="0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E2352A4-1B99-6147-AC8D-66DF9CE5D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7BF5381-B8F1-B24D-8C58-4D25D7CEDA11}"/>
              </a:ext>
            </a:extLst>
          </p:cNvPr>
          <p:cNvSpPr txBox="1">
            <a:spLocks/>
          </p:cNvSpPr>
          <p:nvPr/>
        </p:nvSpPr>
        <p:spPr>
          <a:xfrm>
            <a:off x="572878" y="1824679"/>
            <a:ext cx="3158383" cy="345741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indent="-308606" algn="l" defTabSz="6858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257172" algn="l" defTabSz="6858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05737" algn="l" defTabSz="6858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-205737" algn="l" defTabSz="6858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05737" algn="l" defTabSz="6858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-205737" algn="l" defTabSz="685800" rtl="0" eaLnBrk="1" latinLnBrk="0" hangingPunct="1">
              <a:spcBef>
                <a:spcPct val="20000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-205737" algn="l" defTabSz="685800" rtl="0" eaLnBrk="1" latinLnBrk="0" hangingPunct="1">
              <a:spcBef>
                <a:spcPct val="20000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-205737" algn="l" defTabSz="685800" rtl="0" eaLnBrk="1" latinLnBrk="0" hangingPunct="1">
              <a:spcBef>
                <a:spcPct val="20000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-205737" algn="l" defTabSz="685800" rtl="0" eaLnBrk="1" latinLnBrk="0" hangingPunct="1">
              <a:spcBef>
                <a:spcPct val="20000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en-GB" sz="1600" dirty="0"/>
              <a:t>Explanatory text.  </a:t>
            </a:r>
            <a:endParaRPr lang="en-GB" sz="16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2869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3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9EC9C98-F1C5-5F4C-B867-53F6CA094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1D4915B-346A-0A4D-8BC4-19237D311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728" y="3801258"/>
            <a:ext cx="3559284" cy="586957"/>
          </a:xfrm>
        </p:spPr>
        <p:txBody>
          <a:bodyPr/>
          <a:lstStyle/>
          <a:p>
            <a:pPr algn="r"/>
            <a:r>
              <a:rPr lang="nl-BE" dirty="0"/>
              <a:t>Chapter titles</a:t>
            </a:r>
            <a:endParaRPr lang="en-US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203683DA-5FC5-E045-85F8-9E70004A07A0}"/>
              </a:ext>
            </a:extLst>
          </p:cNvPr>
          <p:cNvSpPr txBox="1"/>
          <p:nvPr/>
        </p:nvSpPr>
        <p:spPr>
          <a:xfrm>
            <a:off x="5175115" y="4549269"/>
            <a:ext cx="2931060" cy="338554"/>
          </a:xfrm>
          <a:prstGeom prst="rect">
            <a:avLst/>
          </a:prstGeom>
          <a:noFill/>
          <a:ln>
            <a:solidFill>
              <a:schemeClr val="bg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Template - Delete this slide</a:t>
            </a:r>
          </a:p>
          <a:p>
            <a:pPr algn="ctr"/>
            <a:endParaRPr lang="nl-BE" sz="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0926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Afbeelding 18">
            <a:extLst>
              <a:ext uri="{FF2B5EF4-FFF2-40B4-BE49-F238E27FC236}">
                <a16:creationId xmlns:a16="http://schemas.microsoft.com/office/drawing/2014/main" id="{F8B79426-366C-5441-861C-F6211242DD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2921"/>
            <a:ext cx="2951545" cy="5245639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E740C221-51C7-9241-8EC3-57D588F9C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9308" y="883519"/>
            <a:ext cx="8675615" cy="586957"/>
          </a:xfrm>
        </p:spPr>
        <p:txBody>
          <a:bodyPr/>
          <a:lstStyle/>
          <a:p>
            <a:r>
              <a:rPr lang="nl-BE" dirty="0"/>
              <a:t>Topic title</a:t>
            </a:r>
          </a:p>
        </p:txBody>
      </p:sp>
      <p:cxnSp>
        <p:nvCxnSpPr>
          <p:cNvPr id="17" name="Rechte verbindingslijn 16">
            <a:extLst>
              <a:ext uri="{FF2B5EF4-FFF2-40B4-BE49-F238E27FC236}">
                <a16:creationId xmlns:a16="http://schemas.microsoft.com/office/drawing/2014/main" id="{A3A4E5DB-CE7F-1D43-A60B-60AE7277235F}"/>
              </a:ext>
            </a:extLst>
          </p:cNvPr>
          <p:cNvCxnSpPr/>
          <p:nvPr/>
        </p:nvCxnSpPr>
        <p:spPr>
          <a:xfrm>
            <a:off x="3225599" y="1627132"/>
            <a:ext cx="552450" cy="0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DC82D5C-26A9-D84B-B94C-FB15E7CBE2B3}"/>
              </a:ext>
            </a:extLst>
          </p:cNvPr>
          <p:cNvSpPr txBox="1">
            <a:spLocks/>
          </p:cNvSpPr>
          <p:nvPr/>
        </p:nvSpPr>
        <p:spPr>
          <a:xfrm>
            <a:off x="3119307" y="1824679"/>
            <a:ext cx="5260763" cy="345741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indent="-308606" algn="l" defTabSz="6858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257172" algn="l" defTabSz="6858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05737" algn="l" defTabSz="6858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-205737" algn="l" defTabSz="6858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05737" algn="l" defTabSz="6858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-205737" algn="l" defTabSz="685800" rtl="0" eaLnBrk="1" latinLnBrk="0" hangingPunct="1">
              <a:spcBef>
                <a:spcPct val="20000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-205737" algn="l" defTabSz="685800" rtl="0" eaLnBrk="1" latinLnBrk="0" hangingPunct="1">
              <a:spcBef>
                <a:spcPct val="20000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-205737" algn="l" defTabSz="685800" rtl="0" eaLnBrk="1" latinLnBrk="0" hangingPunct="1">
              <a:spcBef>
                <a:spcPct val="20000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-205737" algn="l" defTabSz="685800" rtl="0" eaLnBrk="1" latinLnBrk="0" hangingPunct="1">
              <a:spcBef>
                <a:spcPct val="20000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en-US" sz="1600" dirty="0"/>
              <a:t>Explanatory text.</a:t>
            </a:r>
          </a:p>
          <a:p>
            <a:pPr indent="0">
              <a:buNone/>
            </a:pPr>
            <a:endParaRPr lang="en-US" sz="1600" dirty="0"/>
          </a:p>
          <a:p>
            <a:r>
              <a:rPr lang="en-US" sz="1600" dirty="0"/>
              <a:t>Bullet numbering 1</a:t>
            </a:r>
          </a:p>
          <a:p>
            <a:r>
              <a:rPr lang="en-US" sz="1600" dirty="0"/>
              <a:t>Bullet numbering 2</a:t>
            </a:r>
          </a:p>
          <a:p>
            <a:r>
              <a:rPr lang="en-US" sz="1600" dirty="0"/>
              <a:t>Bullet numbering 3</a:t>
            </a:r>
            <a:endParaRPr lang="en-GB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5D12297-B27B-174B-AF3E-C55C7F3D4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723005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6999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">
            <a:extLst>
              <a:ext uri="{FF2B5EF4-FFF2-40B4-BE49-F238E27FC236}">
                <a16:creationId xmlns:a16="http://schemas.microsoft.com/office/drawing/2014/main" id="{3A146CC9-AD73-B047-BBBF-8AD9824A2557}"/>
              </a:ext>
            </a:extLst>
          </p:cNvPr>
          <p:cNvSpPr txBox="1">
            <a:spLocks/>
          </p:cNvSpPr>
          <p:nvPr/>
        </p:nvSpPr>
        <p:spPr>
          <a:xfrm>
            <a:off x="4109544" y="742839"/>
            <a:ext cx="4420044" cy="586957"/>
          </a:xfrm>
          <a:prstGeom prst="rect">
            <a:avLst/>
          </a:prstGeom>
        </p:spPr>
        <p:txBody>
          <a:bodyPr vert="horz" wrap="square" lIns="91440" tIns="93600" rIns="91440" bIns="0" rtlCol="0" anchor="b" anchorCtr="0">
            <a:spAutoFit/>
          </a:bodyPr>
          <a:lstStyle>
            <a:lvl1pPr algn="l" defTabSz="411476" rtl="0" eaLnBrk="1" latinLnBrk="0" hangingPunct="1">
              <a:spcBef>
                <a:spcPct val="0"/>
              </a:spcBef>
              <a:buNone/>
              <a:defRPr sz="3200" b="1" i="0" kern="1200" cap="none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nl-BE" dirty="0"/>
              <a:t>Topic Title</a:t>
            </a: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539036D7-C7CC-BB4E-9BFF-1986B1691496}"/>
              </a:ext>
            </a:extLst>
          </p:cNvPr>
          <p:cNvCxnSpPr/>
          <p:nvPr/>
        </p:nvCxnSpPr>
        <p:spPr>
          <a:xfrm>
            <a:off x="4200525" y="1436775"/>
            <a:ext cx="552450" cy="0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7B585CD8-3C5C-F14E-989E-199095EB9A1D}"/>
              </a:ext>
            </a:extLst>
          </p:cNvPr>
          <p:cNvSpPr txBox="1">
            <a:spLocks/>
          </p:cNvSpPr>
          <p:nvPr/>
        </p:nvSpPr>
        <p:spPr>
          <a:xfrm>
            <a:off x="4109544" y="1521897"/>
            <a:ext cx="4740166" cy="131589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indent="-308606" algn="l" defTabSz="6858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257172" algn="l" defTabSz="6858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05737" algn="l" defTabSz="6858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-205737" algn="l" defTabSz="6858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05737" algn="l" defTabSz="6858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-205737" algn="l" defTabSz="685800" rtl="0" eaLnBrk="1" latinLnBrk="0" hangingPunct="1">
              <a:spcBef>
                <a:spcPct val="20000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-205737" algn="l" defTabSz="685800" rtl="0" eaLnBrk="1" latinLnBrk="0" hangingPunct="1">
              <a:spcBef>
                <a:spcPct val="20000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-205737" algn="l" defTabSz="685800" rtl="0" eaLnBrk="1" latinLnBrk="0" hangingPunct="1">
              <a:spcBef>
                <a:spcPct val="20000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-205737" algn="l" defTabSz="685800" rtl="0" eaLnBrk="1" latinLnBrk="0" hangingPunct="1">
              <a:spcBef>
                <a:spcPct val="20000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Font typeface="Courier New"/>
              <a:buNone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Explanatory text.</a:t>
            </a:r>
            <a:r>
              <a:rPr lang="en-GB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indent="0">
              <a:buFont typeface="Courier New"/>
              <a:buNone/>
            </a:pPr>
            <a:endParaRPr lang="nl-BE" sz="1600" dirty="0">
              <a:solidFill>
                <a:srgbClr val="1E345E"/>
              </a:solidFill>
              <a:latin typeface="Arsenal" panose="02010504060200020004" pitchFamily="50" charset="0"/>
            </a:endParaRPr>
          </a:p>
        </p:txBody>
      </p:sp>
      <p:pic>
        <p:nvPicPr>
          <p:cNvPr id="23" name="Afbeelding 22">
            <a:extLst>
              <a:ext uri="{FF2B5EF4-FFF2-40B4-BE49-F238E27FC236}">
                <a16:creationId xmlns:a16="http://schemas.microsoft.com/office/drawing/2014/main" id="{1F02CA5E-2331-E94D-8382-B4B9D411B4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2465" y="1055220"/>
            <a:ext cx="1746312" cy="1843330"/>
          </a:xfrm>
          <a:prstGeom prst="rect">
            <a:avLst/>
          </a:prstGeom>
        </p:spPr>
      </p:pic>
      <p:sp>
        <p:nvSpPr>
          <p:cNvPr id="24" name="Rectangle 2">
            <a:extLst>
              <a:ext uri="{FF2B5EF4-FFF2-40B4-BE49-F238E27FC236}">
                <a16:creationId xmlns:a16="http://schemas.microsoft.com/office/drawing/2014/main" id="{1A7F55D0-E294-D24A-9848-58AA65EE40C8}"/>
              </a:ext>
            </a:extLst>
          </p:cNvPr>
          <p:cNvSpPr/>
          <p:nvPr/>
        </p:nvSpPr>
        <p:spPr>
          <a:xfrm>
            <a:off x="4200524" y="3402811"/>
            <a:ext cx="2974975" cy="2616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</a:t>
            </a:r>
          </a:p>
        </p:txBody>
      </p:sp>
      <p:sp>
        <p:nvSpPr>
          <p:cNvPr id="31" name="Tekstvak 30">
            <a:extLst>
              <a:ext uri="{FF2B5EF4-FFF2-40B4-BE49-F238E27FC236}">
                <a16:creationId xmlns:a16="http://schemas.microsoft.com/office/drawing/2014/main" id="{E17DF59F-6575-954C-ACA0-33EF81EC4925}"/>
              </a:ext>
            </a:extLst>
          </p:cNvPr>
          <p:cNvSpPr txBox="1"/>
          <p:nvPr/>
        </p:nvSpPr>
        <p:spPr>
          <a:xfrm>
            <a:off x="1569266" y="504853"/>
            <a:ext cx="2330823" cy="43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400"/>
              </a:lnSpc>
            </a:pPr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Example Joint </a:t>
            </a:r>
            <a:b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Action Project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A3728A7-EDAB-8A49-88BA-DA1C3D9DC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22" name="Afbeelding 21">
            <a:extLst>
              <a:ext uri="{FF2B5EF4-FFF2-40B4-BE49-F238E27FC236}">
                <a16:creationId xmlns:a16="http://schemas.microsoft.com/office/drawing/2014/main" id="{810D6F42-7637-2445-8040-16346F48F2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00518"/>
            <a:ext cx="3273352" cy="2714680"/>
          </a:xfrm>
          <a:prstGeom prst="rect">
            <a:avLst/>
          </a:prstGeom>
        </p:spPr>
      </p:pic>
      <p:grpSp>
        <p:nvGrpSpPr>
          <p:cNvPr id="35" name="Groep 34">
            <a:extLst>
              <a:ext uri="{FF2B5EF4-FFF2-40B4-BE49-F238E27FC236}">
                <a16:creationId xmlns:a16="http://schemas.microsoft.com/office/drawing/2014/main" id="{69DE4E46-B796-2442-9DFD-3E48CB1DAA67}"/>
              </a:ext>
            </a:extLst>
          </p:cNvPr>
          <p:cNvGrpSpPr/>
          <p:nvPr/>
        </p:nvGrpSpPr>
        <p:grpSpPr>
          <a:xfrm>
            <a:off x="4267200" y="2370629"/>
            <a:ext cx="4372176" cy="749673"/>
            <a:chOff x="4267200" y="2245876"/>
            <a:chExt cx="4372176" cy="749673"/>
          </a:xfrm>
        </p:grpSpPr>
        <p:pic>
          <p:nvPicPr>
            <p:cNvPr id="3" name="Afbeelding 2">
              <a:extLst>
                <a:ext uri="{FF2B5EF4-FFF2-40B4-BE49-F238E27FC236}">
                  <a16:creationId xmlns:a16="http://schemas.microsoft.com/office/drawing/2014/main" id="{F95BB36B-2673-AC4B-B803-08F3531711B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67200" y="2251803"/>
              <a:ext cx="419100" cy="304800"/>
            </a:xfrm>
            <a:prstGeom prst="rect">
              <a:avLst/>
            </a:prstGeom>
          </p:spPr>
        </p:pic>
        <p:pic>
          <p:nvPicPr>
            <p:cNvPr id="5" name="Afbeelding 4">
              <a:extLst>
                <a:ext uri="{FF2B5EF4-FFF2-40B4-BE49-F238E27FC236}">
                  <a16:creationId xmlns:a16="http://schemas.microsoft.com/office/drawing/2014/main" id="{2E88B0AC-09A5-554F-BFE4-616C1E7BF2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837304" y="2251803"/>
              <a:ext cx="419100" cy="304800"/>
            </a:xfrm>
            <a:prstGeom prst="rect">
              <a:avLst/>
            </a:prstGeom>
          </p:spPr>
        </p:pic>
        <p:pic>
          <p:nvPicPr>
            <p:cNvPr id="6" name="Afbeelding 5">
              <a:extLst>
                <a:ext uri="{FF2B5EF4-FFF2-40B4-BE49-F238E27FC236}">
                  <a16:creationId xmlns:a16="http://schemas.microsoft.com/office/drawing/2014/main" id="{D5469F9A-DA64-3A40-B8BE-39F5A2DC123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406591" y="2251803"/>
              <a:ext cx="419100" cy="304800"/>
            </a:xfrm>
            <a:prstGeom prst="rect">
              <a:avLst/>
            </a:prstGeom>
          </p:spPr>
        </p:pic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9C0FBBE7-4384-2D45-8701-89912B33A9E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975878" y="2251803"/>
              <a:ext cx="419100" cy="304800"/>
            </a:xfrm>
            <a:prstGeom prst="rect">
              <a:avLst/>
            </a:prstGeom>
          </p:spPr>
        </p:pic>
        <p:pic>
          <p:nvPicPr>
            <p:cNvPr id="9" name="Afbeelding 8">
              <a:extLst>
                <a:ext uri="{FF2B5EF4-FFF2-40B4-BE49-F238E27FC236}">
                  <a16:creationId xmlns:a16="http://schemas.microsoft.com/office/drawing/2014/main" id="{EC6ED7D8-0A9F-F74D-8439-1FAF28A081A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543344" y="2247778"/>
              <a:ext cx="419100" cy="304800"/>
            </a:xfrm>
            <a:prstGeom prst="rect">
              <a:avLst/>
            </a:prstGeom>
          </p:spPr>
        </p:pic>
        <p:pic>
          <p:nvPicPr>
            <p:cNvPr id="17" name="Afbeelding 16">
              <a:extLst>
                <a:ext uri="{FF2B5EF4-FFF2-40B4-BE49-F238E27FC236}">
                  <a16:creationId xmlns:a16="http://schemas.microsoft.com/office/drawing/2014/main" id="{8B0E2A51-5FB0-8649-9779-6F92B3A27F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112553" y="2247778"/>
              <a:ext cx="419100" cy="304800"/>
            </a:xfrm>
            <a:prstGeom prst="rect">
              <a:avLst/>
            </a:prstGeom>
          </p:spPr>
        </p:pic>
        <p:pic>
          <p:nvPicPr>
            <p:cNvPr id="18" name="Afbeelding 17">
              <a:extLst>
                <a:ext uri="{FF2B5EF4-FFF2-40B4-BE49-F238E27FC236}">
                  <a16:creationId xmlns:a16="http://schemas.microsoft.com/office/drawing/2014/main" id="{ABC46B51-D0F2-6F4F-9A87-C64EA10F03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665353" y="2247641"/>
              <a:ext cx="419100" cy="304800"/>
            </a:xfrm>
            <a:prstGeom prst="rect">
              <a:avLst/>
            </a:prstGeom>
          </p:spPr>
        </p:pic>
        <p:pic>
          <p:nvPicPr>
            <p:cNvPr id="19" name="Afbeelding 18">
              <a:extLst>
                <a:ext uri="{FF2B5EF4-FFF2-40B4-BE49-F238E27FC236}">
                  <a16:creationId xmlns:a16="http://schemas.microsoft.com/office/drawing/2014/main" id="{4709D073-4972-9B41-B12E-55D021ADA8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218153" y="2245876"/>
              <a:ext cx="419100" cy="304800"/>
            </a:xfrm>
            <a:prstGeom prst="rect">
              <a:avLst/>
            </a:prstGeom>
          </p:spPr>
        </p:pic>
        <p:pic>
          <p:nvPicPr>
            <p:cNvPr id="21" name="Afbeelding 20">
              <a:extLst>
                <a:ext uri="{FF2B5EF4-FFF2-40B4-BE49-F238E27FC236}">
                  <a16:creationId xmlns:a16="http://schemas.microsoft.com/office/drawing/2014/main" id="{E9E72DE5-FB4D-A349-B3A6-16F3F514DE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267200" y="2690749"/>
              <a:ext cx="419100" cy="304800"/>
            </a:xfrm>
            <a:prstGeom prst="rect">
              <a:avLst/>
            </a:prstGeom>
          </p:spPr>
        </p:pic>
        <p:pic>
          <p:nvPicPr>
            <p:cNvPr id="26" name="Afbeelding 25">
              <a:extLst>
                <a:ext uri="{FF2B5EF4-FFF2-40B4-BE49-F238E27FC236}">
                  <a16:creationId xmlns:a16="http://schemas.microsoft.com/office/drawing/2014/main" id="{C457C1EC-38D2-AC46-AD3C-3F06B67C00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837304" y="2684969"/>
              <a:ext cx="419100" cy="304800"/>
            </a:xfrm>
            <a:prstGeom prst="rect">
              <a:avLst/>
            </a:prstGeom>
          </p:spPr>
        </p:pic>
        <p:pic>
          <p:nvPicPr>
            <p:cNvPr id="27" name="Afbeelding 26">
              <a:extLst>
                <a:ext uri="{FF2B5EF4-FFF2-40B4-BE49-F238E27FC236}">
                  <a16:creationId xmlns:a16="http://schemas.microsoft.com/office/drawing/2014/main" id="{1B2F3A3C-FB21-5F4E-A990-7FCB092468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406591" y="2665781"/>
              <a:ext cx="419100" cy="317500"/>
            </a:xfrm>
            <a:prstGeom prst="rect">
              <a:avLst/>
            </a:prstGeom>
          </p:spPr>
        </p:pic>
        <p:pic>
          <p:nvPicPr>
            <p:cNvPr id="28" name="Afbeelding 27">
              <a:extLst>
                <a:ext uri="{FF2B5EF4-FFF2-40B4-BE49-F238E27FC236}">
                  <a16:creationId xmlns:a16="http://schemas.microsoft.com/office/drawing/2014/main" id="{9800FED9-5DC2-C04A-BACD-A05BDF7555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5982962" y="2663102"/>
              <a:ext cx="419100" cy="304800"/>
            </a:xfrm>
            <a:prstGeom prst="rect">
              <a:avLst/>
            </a:prstGeom>
          </p:spPr>
        </p:pic>
        <p:pic>
          <p:nvPicPr>
            <p:cNvPr id="29" name="Afbeelding 28">
              <a:extLst>
                <a:ext uri="{FF2B5EF4-FFF2-40B4-BE49-F238E27FC236}">
                  <a16:creationId xmlns:a16="http://schemas.microsoft.com/office/drawing/2014/main" id="{669BE71F-8795-9A4C-AF75-7287A04742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7106990" y="2659360"/>
              <a:ext cx="419100" cy="304800"/>
            </a:xfrm>
            <a:prstGeom prst="rect">
              <a:avLst/>
            </a:prstGeom>
          </p:spPr>
        </p:pic>
        <p:pic>
          <p:nvPicPr>
            <p:cNvPr id="30" name="Afbeelding 29">
              <a:extLst>
                <a:ext uri="{FF2B5EF4-FFF2-40B4-BE49-F238E27FC236}">
                  <a16:creationId xmlns:a16="http://schemas.microsoft.com/office/drawing/2014/main" id="{982F8AB0-8661-2343-9554-A1A089850C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7665353" y="2659360"/>
              <a:ext cx="419100" cy="304800"/>
            </a:xfrm>
            <a:prstGeom prst="rect">
              <a:avLst/>
            </a:prstGeom>
          </p:spPr>
        </p:pic>
        <p:pic>
          <p:nvPicPr>
            <p:cNvPr id="32" name="Afbeelding 31">
              <a:extLst>
                <a:ext uri="{FF2B5EF4-FFF2-40B4-BE49-F238E27FC236}">
                  <a16:creationId xmlns:a16="http://schemas.microsoft.com/office/drawing/2014/main" id="{866B0E7C-7187-D948-9751-EF6182ED3F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8220276" y="2659077"/>
              <a:ext cx="419100" cy="304800"/>
            </a:xfrm>
            <a:prstGeom prst="rect">
              <a:avLst/>
            </a:prstGeom>
          </p:spPr>
        </p:pic>
        <p:pic>
          <p:nvPicPr>
            <p:cNvPr id="34" name="Afbeelding 33">
              <a:extLst>
                <a:ext uri="{FF2B5EF4-FFF2-40B4-BE49-F238E27FC236}">
                  <a16:creationId xmlns:a16="http://schemas.microsoft.com/office/drawing/2014/main" id="{D53AB140-259F-5D4C-ADAE-D31CDA2336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6557433" y="2659077"/>
              <a:ext cx="4191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6307203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133E6CF1-680C-2A47-88E3-11071F6F5F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7970" y="2034319"/>
            <a:ext cx="7182000" cy="687585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BFC218F-2ED9-7E4D-9BC0-F19A73B99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10" name="Titel 3">
            <a:extLst>
              <a:ext uri="{FF2B5EF4-FFF2-40B4-BE49-F238E27FC236}">
                <a16:creationId xmlns:a16="http://schemas.microsoft.com/office/drawing/2014/main" id="{418CBB40-CE2D-044A-9923-7BA07B33A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119" y="4075200"/>
            <a:ext cx="8675615" cy="586957"/>
          </a:xfrm>
        </p:spPr>
        <p:txBody>
          <a:bodyPr/>
          <a:lstStyle/>
          <a:p>
            <a:r>
              <a:rPr lang="nl-BE" dirty="0">
                <a:solidFill>
                  <a:srgbClr val="1E355E"/>
                </a:solidFill>
              </a:rPr>
              <a:t>Topic title</a:t>
            </a:r>
          </a:p>
        </p:txBody>
      </p:sp>
      <p:cxnSp>
        <p:nvCxnSpPr>
          <p:cNvPr id="11" name="Rechte verbindingslijn 10">
            <a:extLst>
              <a:ext uri="{FF2B5EF4-FFF2-40B4-BE49-F238E27FC236}">
                <a16:creationId xmlns:a16="http://schemas.microsoft.com/office/drawing/2014/main" id="{A02833A1-8333-3F4C-8BA5-95BEE9E08AAE}"/>
              </a:ext>
            </a:extLst>
          </p:cNvPr>
          <p:cNvCxnSpPr/>
          <p:nvPr/>
        </p:nvCxnSpPr>
        <p:spPr>
          <a:xfrm>
            <a:off x="447675" y="4075200"/>
            <a:ext cx="552450" cy="0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jdelijke aanduiding voor inhoud 4">
            <a:extLst>
              <a:ext uri="{FF2B5EF4-FFF2-40B4-BE49-F238E27FC236}">
                <a16:creationId xmlns:a16="http://schemas.microsoft.com/office/drawing/2014/main" id="{4802E015-CEF5-4948-B4B1-83F81349290B}"/>
              </a:ext>
            </a:extLst>
          </p:cNvPr>
          <p:cNvSpPr txBox="1">
            <a:spLocks/>
          </p:cNvSpPr>
          <p:nvPr/>
        </p:nvSpPr>
        <p:spPr>
          <a:xfrm>
            <a:off x="334123" y="758757"/>
            <a:ext cx="4506386" cy="32057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/>
              <a:t>Explanatory text.</a:t>
            </a:r>
          </a:p>
          <a:p>
            <a:pPr marL="0" indent="0">
              <a:buNone/>
            </a:pPr>
            <a:endParaRPr lang="en-US" sz="1600" dirty="0"/>
          </a:p>
          <a:p>
            <a:r>
              <a:rPr lang="en-US" sz="1600" dirty="0"/>
              <a:t>Bullet numbering 1</a:t>
            </a:r>
          </a:p>
          <a:p>
            <a:r>
              <a:rPr lang="en-US" sz="1600" dirty="0"/>
              <a:t>Bullet numbering 2</a:t>
            </a:r>
          </a:p>
          <a:p>
            <a:r>
              <a:rPr lang="en-US" sz="1600" dirty="0"/>
              <a:t>Bullet numbering 3</a:t>
            </a:r>
          </a:p>
        </p:txBody>
      </p:sp>
    </p:spTree>
    <p:extLst>
      <p:ext uri="{BB962C8B-B14F-4D97-AF65-F5344CB8AC3E}">
        <p14:creationId xmlns:p14="http://schemas.microsoft.com/office/powerpoint/2010/main" val="2305403268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2C48C0-B525-2948-A871-353052B50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9544" y="742839"/>
            <a:ext cx="2643553" cy="586957"/>
          </a:xfrm>
        </p:spPr>
        <p:txBody>
          <a:bodyPr/>
          <a:lstStyle/>
          <a:p>
            <a:r>
              <a:rPr lang="nl-BE" dirty="0"/>
              <a:t>Topic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9544" y="1521897"/>
            <a:ext cx="4740166" cy="1315896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Explanatory text.</a:t>
            </a:r>
            <a:r>
              <a:rPr lang="en-GB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indent="0">
              <a:buNone/>
            </a:pPr>
            <a:endParaRPr lang="nl-BE" sz="1600" dirty="0">
              <a:solidFill>
                <a:srgbClr val="1E345E"/>
              </a:solidFill>
              <a:latin typeface="Arsenal" panose="02010504060200020004" pitchFamily="50" charset="0"/>
            </a:endParaRPr>
          </a:p>
        </p:txBody>
      </p:sp>
      <p:cxnSp>
        <p:nvCxnSpPr>
          <p:cNvPr id="15" name="Rechte verbindingslijn 14">
            <a:extLst>
              <a:ext uri="{FF2B5EF4-FFF2-40B4-BE49-F238E27FC236}">
                <a16:creationId xmlns:a16="http://schemas.microsoft.com/office/drawing/2014/main" id="{05D69EB7-2801-374A-8E90-9A9F15C96AE4}"/>
              </a:ext>
            </a:extLst>
          </p:cNvPr>
          <p:cNvCxnSpPr/>
          <p:nvPr/>
        </p:nvCxnSpPr>
        <p:spPr>
          <a:xfrm>
            <a:off x="4200525" y="1436775"/>
            <a:ext cx="552450" cy="0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704DD1B-BDE9-DC44-BB9D-4147FBB8C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FFCE99FB-D951-6B40-A883-6EC5D2BCE5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89480" y="2410759"/>
            <a:ext cx="4991100" cy="280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19088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9EC9C98-F1C5-5F4C-B867-53F6CA094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1D4915B-346A-0A4D-8BC4-19237D311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728" y="3801258"/>
            <a:ext cx="3559284" cy="586957"/>
          </a:xfrm>
        </p:spPr>
        <p:txBody>
          <a:bodyPr/>
          <a:lstStyle/>
          <a:p>
            <a:pPr algn="r"/>
            <a:r>
              <a:rPr lang="nl-BE" dirty="0"/>
              <a:t>Highlight</a:t>
            </a:r>
            <a:endParaRPr lang="en-US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1FC97FDD-354B-FE41-AA66-99B7D1735B45}"/>
              </a:ext>
            </a:extLst>
          </p:cNvPr>
          <p:cNvSpPr txBox="1"/>
          <p:nvPr/>
        </p:nvSpPr>
        <p:spPr>
          <a:xfrm>
            <a:off x="5175115" y="4549269"/>
            <a:ext cx="2931060" cy="338554"/>
          </a:xfrm>
          <a:prstGeom prst="rect">
            <a:avLst/>
          </a:prstGeom>
          <a:noFill/>
          <a:ln>
            <a:solidFill>
              <a:schemeClr val="bg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Template - Delete this slide</a:t>
            </a:r>
          </a:p>
          <a:p>
            <a:pPr algn="ctr"/>
            <a:endParaRPr lang="nl-BE" sz="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877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28E5482A-DF39-494C-8C47-4070F3588ABA}"/>
              </a:ext>
            </a:extLst>
          </p:cNvPr>
          <p:cNvSpPr/>
          <p:nvPr/>
        </p:nvSpPr>
        <p:spPr>
          <a:xfrm>
            <a:off x="970669" y="1645920"/>
            <a:ext cx="5795889" cy="2101664"/>
          </a:xfrm>
          <a:prstGeom prst="rect">
            <a:avLst/>
          </a:prstGeom>
          <a:noFill/>
          <a:ln w="12700">
            <a:solidFill>
              <a:srgbClr val="1E35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E2C48C0-B525-2948-A871-353052B50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670" y="3851680"/>
            <a:ext cx="3050911" cy="586957"/>
          </a:xfrm>
        </p:spPr>
        <p:txBody>
          <a:bodyPr/>
          <a:lstStyle/>
          <a:p>
            <a:r>
              <a:rPr lang="nl-BE" dirty="0"/>
              <a:t>Topic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9700" y="1872610"/>
            <a:ext cx="4837508" cy="1648283"/>
          </a:xfr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Highlighted quote.</a:t>
            </a:r>
          </a:p>
          <a:p>
            <a:pPr indent="-410845"/>
            <a:endParaRPr lang="nl-BE" sz="1600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 indent="-342265"/>
            <a:endParaRPr lang="nl-BE" sz="1600" dirty="0">
              <a:solidFill>
                <a:srgbClr val="1E345E"/>
              </a:solidFill>
              <a:latin typeface="Arsenal" panose="02010504060200020004" pitchFamily="50" charset="0"/>
            </a:endParaRPr>
          </a:p>
        </p:txBody>
      </p:sp>
      <p:pic>
        <p:nvPicPr>
          <p:cNvPr id="8" name="Afbeelding 7" descr="Afbeelding met keramiek, porselein&#10;&#10;Automatisch gegenereerde beschrijving">
            <a:extLst>
              <a:ext uri="{FF2B5EF4-FFF2-40B4-BE49-F238E27FC236}">
                <a16:creationId xmlns:a16="http://schemas.microsoft.com/office/drawing/2014/main" id="{9532908F-7DE6-DE42-880E-EF30B764F6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67247" y="-169955"/>
            <a:ext cx="4608592" cy="4608592"/>
          </a:xfrm>
          <a:prstGeom prst="rect">
            <a:avLst/>
          </a:prstGeom>
        </p:spPr>
      </p:pic>
      <p:sp>
        <p:nvSpPr>
          <p:cNvPr id="12" name="Tijdelijke aanduiding voor dianummer 11">
            <a:extLst>
              <a:ext uri="{FF2B5EF4-FFF2-40B4-BE49-F238E27FC236}">
                <a16:creationId xmlns:a16="http://schemas.microsoft.com/office/drawing/2014/main" id="{73C10C0A-EFF9-A64B-B9D3-2AF6CB113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58786C2-F4DE-4449-B86F-0203C069E9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239" y="1520975"/>
            <a:ext cx="369669" cy="36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558610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9EC9C98-F1C5-5F4C-B867-53F6CA094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1D4915B-346A-0A4D-8BC4-19237D311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728" y="3801258"/>
            <a:ext cx="3559284" cy="586957"/>
          </a:xfrm>
        </p:spPr>
        <p:txBody>
          <a:bodyPr/>
          <a:lstStyle/>
          <a:p>
            <a:pPr algn="r"/>
            <a:r>
              <a:rPr lang="nl-BE" dirty="0"/>
              <a:t>Graphs</a:t>
            </a:r>
            <a:endParaRPr lang="en-US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78F889D7-8626-3948-A9B6-756ADC9F8E41}"/>
              </a:ext>
            </a:extLst>
          </p:cNvPr>
          <p:cNvSpPr txBox="1"/>
          <p:nvPr/>
        </p:nvSpPr>
        <p:spPr>
          <a:xfrm>
            <a:off x="5175115" y="4549269"/>
            <a:ext cx="2931060" cy="338554"/>
          </a:xfrm>
          <a:prstGeom prst="rect">
            <a:avLst/>
          </a:prstGeom>
          <a:noFill/>
          <a:ln>
            <a:solidFill>
              <a:schemeClr val="bg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Template - Delete this slide</a:t>
            </a:r>
          </a:p>
          <a:p>
            <a:pPr algn="ctr"/>
            <a:endParaRPr lang="nl-BE" sz="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4601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Rechte verbindingslijn 3">
            <a:extLst>
              <a:ext uri="{FF2B5EF4-FFF2-40B4-BE49-F238E27FC236}">
                <a16:creationId xmlns:a16="http://schemas.microsoft.com/office/drawing/2014/main" id="{C1663983-8901-F74C-ABE7-5C573C4FA7BB}"/>
              </a:ext>
            </a:extLst>
          </p:cNvPr>
          <p:cNvCxnSpPr>
            <a:cxnSpLocks/>
          </p:cNvCxnSpPr>
          <p:nvPr/>
        </p:nvCxnSpPr>
        <p:spPr>
          <a:xfrm>
            <a:off x="1574800" y="1202526"/>
            <a:ext cx="469900" cy="0"/>
          </a:xfrm>
          <a:prstGeom prst="line">
            <a:avLst/>
          </a:prstGeom>
          <a:ln w="12700" cap="sq" cmpd="sng" algn="ctr">
            <a:solidFill>
              <a:srgbClr val="EB6324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30">
            <a:extLst>
              <a:ext uri="{FF2B5EF4-FFF2-40B4-BE49-F238E27FC236}">
                <a16:creationId xmlns:a16="http://schemas.microsoft.com/office/drawing/2014/main" id="{DE9393B1-629B-0C4A-93E1-668F89C06EBE}"/>
              </a:ext>
            </a:extLst>
          </p:cNvPr>
          <p:cNvCxnSpPr>
            <a:cxnSpLocks/>
          </p:cNvCxnSpPr>
          <p:nvPr/>
        </p:nvCxnSpPr>
        <p:spPr>
          <a:xfrm>
            <a:off x="673749" y="1369387"/>
            <a:ext cx="901051" cy="0"/>
          </a:xfrm>
          <a:prstGeom prst="line">
            <a:avLst/>
          </a:prstGeom>
          <a:ln w="12700" cap="sq" cmpd="sng" algn="ctr">
            <a:solidFill>
              <a:srgbClr val="EB6324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Rechte verbindingslijn 35">
            <a:extLst>
              <a:ext uri="{FF2B5EF4-FFF2-40B4-BE49-F238E27FC236}">
                <a16:creationId xmlns:a16="http://schemas.microsoft.com/office/drawing/2014/main" id="{B5656D67-5739-1542-AF9F-A6977E1DACE6}"/>
              </a:ext>
            </a:extLst>
          </p:cNvPr>
          <p:cNvCxnSpPr>
            <a:cxnSpLocks/>
          </p:cNvCxnSpPr>
          <p:nvPr/>
        </p:nvCxnSpPr>
        <p:spPr>
          <a:xfrm>
            <a:off x="1661567" y="1369387"/>
            <a:ext cx="807980" cy="0"/>
          </a:xfrm>
          <a:prstGeom prst="line">
            <a:avLst/>
          </a:prstGeom>
          <a:ln w="12700" cap="sq" cmpd="sng" algn="ctr">
            <a:solidFill>
              <a:srgbClr val="EB6324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Ovaal 12">
            <a:extLst>
              <a:ext uri="{FF2B5EF4-FFF2-40B4-BE49-F238E27FC236}">
                <a16:creationId xmlns:a16="http://schemas.microsoft.com/office/drawing/2014/main" id="{850D9A93-4D2D-394A-958D-6CCB408CA53D}"/>
              </a:ext>
            </a:extLst>
          </p:cNvPr>
          <p:cNvSpPr/>
          <p:nvPr/>
        </p:nvSpPr>
        <p:spPr>
          <a:xfrm>
            <a:off x="-1985091" y="-2315439"/>
            <a:ext cx="6777374" cy="6737006"/>
          </a:xfrm>
          <a:prstGeom prst="ellipse">
            <a:avLst/>
          </a:prstGeom>
          <a:noFill/>
          <a:ln>
            <a:solidFill>
              <a:srgbClr val="23689B">
                <a:alpha val="6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7" name="Ovaal 6">
            <a:extLst>
              <a:ext uri="{FF2B5EF4-FFF2-40B4-BE49-F238E27FC236}">
                <a16:creationId xmlns:a16="http://schemas.microsoft.com/office/drawing/2014/main" id="{BF8FD16A-EE4F-514D-9632-85E611A3B3AE}"/>
              </a:ext>
            </a:extLst>
          </p:cNvPr>
          <p:cNvSpPr/>
          <p:nvPr/>
        </p:nvSpPr>
        <p:spPr>
          <a:xfrm>
            <a:off x="-384867" y="-667912"/>
            <a:ext cx="3576923" cy="3555618"/>
          </a:xfrm>
          <a:prstGeom prst="ellipse">
            <a:avLst/>
          </a:prstGeom>
          <a:noFill/>
          <a:ln>
            <a:solidFill>
              <a:srgbClr val="23689B">
                <a:alpha val="6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6C57EF5-83AE-40C6-ABDD-B68BD9FAE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728" y="3308816"/>
            <a:ext cx="3559284" cy="1079399"/>
          </a:xfrm>
        </p:spPr>
        <p:txBody>
          <a:bodyPr/>
          <a:lstStyle/>
          <a:p>
            <a:pPr algn="r"/>
            <a:r>
              <a:rPr lang="nl-BE" dirty="0"/>
              <a:t>Policy </a:t>
            </a:r>
            <a:br>
              <a:rPr lang="nl-BE" dirty="0"/>
            </a:br>
            <a:r>
              <a:rPr lang="nl-BE" dirty="0"/>
              <a:t>context</a:t>
            </a:r>
            <a:endParaRPr lang="en-US" dirty="0"/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271C2FBF-BF75-3D4E-B2EF-6B97093F8EBD}"/>
              </a:ext>
            </a:extLst>
          </p:cNvPr>
          <p:cNvSpPr txBox="1"/>
          <p:nvPr/>
        </p:nvSpPr>
        <p:spPr>
          <a:xfrm>
            <a:off x="3522321" y="521186"/>
            <a:ext cx="2220169" cy="26161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MSFD Marine Directive 2008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F968F0C1-501A-274B-BB12-C790429A7FE2}"/>
              </a:ext>
            </a:extLst>
          </p:cNvPr>
          <p:cNvSpPr txBox="1"/>
          <p:nvPr/>
        </p:nvSpPr>
        <p:spPr>
          <a:xfrm>
            <a:off x="3522321" y="967292"/>
            <a:ext cx="2804631" cy="26161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 Biodiversity Strategy Com (2015)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CB49F7FD-FC7D-E042-9AE4-455E1B3BBF0D}"/>
              </a:ext>
            </a:extLst>
          </p:cNvPr>
          <p:cNvSpPr txBox="1"/>
          <p:nvPr/>
        </p:nvSpPr>
        <p:spPr>
          <a:xfrm>
            <a:off x="3049080" y="1420837"/>
            <a:ext cx="34249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MSP Marine Spatial Planning Directive (2014)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87536252-6F49-FC4C-9617-D7BF91ACAEEA}"/>
              </a:ext>
            </a:extLst>
          </p:cNvPr>
          <p:cNvSpPr txBox="1"/>
          <p:nvPr/>
        </p:nvSpPr>
        <p:spPr>
          <a:xfrm>
            <a:off x="3049080" y="1782680"/>
            <a:ext cx="34249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JPI Oceans Council (2011)</a:t>
            </a:r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2731A355-5098-3B43-B973-E3A1636C89B4}"/>
              </a:ext>
            </a:extLst>
          </p:cNvPr>
          <p:cNvSpPr txBox="1"/>
          <p:nvPr/>
        </p:nvSpPr>
        <p:spPr>
          <a:xfrm>
            <a:off x="3049079" y="2144523"/>
            <a:ext cx="34249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Council Conclusion Full ERA Ljublijana (2008)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338B21DE-5FAD-794A-AC14-9D78AC0432BA}"/>
              </a:ext>
            </a:extLst>
          </p:cNvPr>
          <p:cNvSpPr txBox="1"/>
          <p:nvPr/>
        </p:nvSpPr>
        <p:spPr>
          <a:xfrm>
            <a:off x="3049079" y="2511787"/>
            <a:ext cx="34249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Horizon Europe Partnerships (2019)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C80FA110-7C37-DA45-84A6-0AD2A69547BD}"/>
              </a:ext>
            </a:extLst>
          </p:cNvPr>
          <p:cNvSpPr txBox="1"/>
          <p:nvPr/>
        </p:nvSpPr>
        <p:spPr>
          <a:xfrm>
            <a:off x="2638482" y="2966309"/>
            <a:ext cx="2872142" cy="261610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clean climate neutral planet (2018)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4BAEBD52-B4D7-BB4B-B429-A37C1AA6D166}"/>
              </a:ext>
            </a:extLst>
          </p:cNvPr>
          <p:cNvSpPr txBox="1"/>
          <p:nvPr/>
        </p:nvSpPr>
        <p:spPr>
          <a:xfrm rot="10800000" flipV="1">
            <a:off x="1911758" y="3385125"/>
            <a:ext cx="2720647" cy="260675"/>
          </a:xfrm>
          <a:prstGeom prst="rect">
            <a:avLst/>
          </a:prstGeom>
          <a:noFill/>
          <a:ln w="12700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 Energy Action (COM) 2014/08</a:t>
            </a:r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2412B75F-6EC5-7F4E-9E57-93615EFC0FEC}"/>
              </a:ext>
            </a:extLst>
          </p:cNvPr>
          <p:cNvSpPr txBox="1"/>
          <p:nvPr/>
        </p:nvSpPr>
        <p:spPr>
          <a:xfrm rot="10800000" flipV="1">
            <a:off x="631374" y="3828825"/>
            <a:ext cx="2787675" cy="261610"/>
          </a:xfrm>
          <a:prstGeom prst="rect">
            <a:avLst/>
          </a:prstGeom>
          <a:noFill/>
          <a:ln w="12700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CFP Common Fisheries Policy Treaty</a:t>
            </a:r>
          </a:p>
        </p:txBody>
      </p:sp>
      <p:sp>
        <p:nvSpPr>
          <p:cNvPr id="33" name="Tekstvak 32">
            <a:extLst>
              <a:ext uri="{FF2B5EF4-FFF2-40B4-BE49-F238E27FC236}">
                <a16:creationId xmlns:a16="http://schemas.microsoft.com/office/drawing/2014/main" id="{B9EF8463-1D39-7048-98F5-89B06EC632F0}"/>
              </a:ext>
            </a:extLst>
          </p:cNvPr>
          <p:cNvSpPr txBox="1"/>
          <p:nvPr/>
        </p:nvSpPr>
        <p:spPr>
          <a:xfrm rot="10800000" flipV="1">
            <a:off x="3522322" y="3828825"/>
            <a:ext cx="1269961" cy="261610"/>
          </a:xfrm>
          <a:prstGeom prst="rect">
            <a:avLst/>
          </a:prstGeom>
          <a:noFill/>
          <a:ln w="12700" cmpd="sng">
            <a:noFill/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269961"/>
                      <a:gd name="connsiteY0" fmla="*/ 0 h 261610"/>
                      <a:gd name="connsiteX1" fmla="*/ 410621 w 1269961"/>
                      <a:gd name="connsiteY1" fmla="*/ 0 h 261610"/>
                      <a:gd name="connsiteX2" fmla="*/ 795842 w 1269961"/>
                      <a:gd name="connsiteY2" fmla="*/ 0 h 261610"/>
                      <a:gd name="connsiteX3" fmla="*/ 1269961 w 1269961"/>
                      <a:gd name="connsiteY3" fmla="*/ 0 h 261610"/>
                      <a:gd name="connsiteX4" fmla="*/ 1269961 w 1269961"/>
                      <a:gd name="connsiteY4" fmla="*/ 261610 h 261610"/>
                      <a:gd name="connsiteX5" fmla="*/ 872040 w 1269961"/>
                      <a:gd name="connsiteY5" fmla="*/ 261610 h 261610"/>
                      <a:gd name="connsiteX6" fmla="*/ 423320 w 1269961"/>
                      <a:gd name="connsiteY6" fmla="*/ 261610 h 261610"/>
                      <a:gd name="connsiteX7" fmla="*/ 0 w 1269961"/>
                      <a:gd name="connsiteY7" fmla="*/ 261610 h 261610"/>
                      <a:gd name="connsiteX8" fmla="*/ 0 w 1269961"/>
                      <a:gd name="connsiteY8" fmla="*/ 0 h 261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69961" h="261610" extrusionOk="0">
                        <a:moveTo>
                          <a:pt x="0" y="0"/>
                        </a:moveTo>
                        <a:cubicBezTo>
                          <a:pt x="189795" y="-6982"/>
                          <a:pt x="239762" y="37936"/>
                          <a:pt x="410621" y="0"/>
                        </a:cubicBezTo>
                        <a:cubicBezTo>
                          <a:pt x="581480" y="-37936"/>
                          <a:pt x="714834" y="34869"/>
                          <a:pt x="795842" y="0"/>
                        </a:cubicBezTo>
                        <a:cubicBezTo>
                          <a:pt x="876850" y="-34869"/>
                          <a:pt x="1139173" y="21839"/>
                          <a:pt x="1269961" y="0"/>
                        </a:cubicBezTo>
                        <a:cubicBezTo>
                          <a:pt x="1285229" y="105995"/>
                          <a:pt x="1238810" y="141321"/>
                          <a:pt x="1269961" y="261610"/>
                        </a:cubicBezTo>
                        <a:cubicBezTo>
                          <a:pt x="1169788" y="299327"/>
                          <a:pt x="1005337" y="246407"/>
                          <a:pt x="872040" y="261610"/>
                        </a:cubicBezTo>
                        <a:cubicBezTo>
                          <a:pt x="738743" y="276813"/>
                          <a:pt x="600665" y="237049"/>
                          <a:pt x="423320" y="261610"/>
                        </a:cubicBezTo>
                        <a:cubicBezTo>
                          <a:pt x="245975" y="286171"/>
                          <a:pt x="143550" y="226259"/>
                          <a:pt x="0" y="261610"/>
                        </a:cubicBezTo>
                        <a:cubicBezTo>
                          <a:pt x="-1678" y="188235"/>
                          <a:pt x="10897" y="844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Revised (2013)</a:t>
            </a:r>
          </a:p>
        </p:txBody>
      </p:sp>
      <p:sp>
        <p:nvSpPr>
          <p:cNvPr id="34" name="Tekstvak 33">
            <a:extLst>
              <a:ext uri="{FF2B5EF4-FFF2-40B4-BE49-F238E27FC236}">
                <a16:creationId xmlns:a16="http://schemas.microsoft.com/office/drawing/2014/main" id="{15B58CCB-E094-7046-B96C-5FA3D630F2FC}"/>
              </a:ext>
            </a:extLst>
          </p:cNvPr>
          <p:cNvSpPr txBox="1"/>
          <p:nvPr/>
        </p:nvSpPr>
        <p:spPr>
          <a:xfrm rot="10800000" flipV="1">
            <a:off x="631373" y="4175986"/>
            <a:ext cx="3517294" cy="430887"/>
          </a:xfrm>
          <a:prstGeom prst="rect">
            <a:avLst/>
          </a:prstGeom>
          <a:noFill/>
          <a:ln w="12700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 Growth Com (2012) Echoing Europe 2020</a:t>
            </a:r>
          </a:p>
          <a:p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Sust. inclusive growth jobs (2010)</a:t>
            </a:r>
          </a:p>
        </p:txBody>
      </p:sp>
      <p:sp>
        <p:nvSpPr>
          <p:cNvPr id="35" name="Ovaal 34">
            <a:extLst>
              <a:ext uri="{FF2B5EF4-FFF2-40B4-BE49-F238E27FC236}">
                <a16:creationId xmlns:a16="http://schemas.microsoft.com/office/drawing/2014/main" id="{EDC9C3DE-5EBA-4D4E-86BE-91DC475F4705}"/>
              </a:ext>
            </a:extLst>
          </p:cNvPr>
          <p:cNvSpPr/>
          <p:nvPr/>
        </p:nvSpPr>
        <p:spPr>
          <a:xfrm>
            <a:off x="-3853566" y="-3867630"/>
            <a:ext cx="10856731" cy="10792065"/>
          </a:xfrm>
          <a:prstGeom prst="ellipse">
            <a:avLst/>
          </a:prstGeom>
          <a:noFill/>
          <a:ln>
            <a:solidFill>
              <a:srgbClr val="23689B">
                <a:alpha val="6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37" name="Tekstvak 36">
            <a:extLst>
              <a:ext uri="{FF2B5EF4-FFF2-40B4-BE49-F238E27FC236}">
                <a16:creationId xmlns:a16="http://schemas.microsoft.com/office/drawing/2014/main" id="{9D7F0ACF-B39E-FF4F-8739-6321429DA13D}"/>
              </a:ext>
            </a:extLst>
          </p:cNvPr>
          <p:cNvSpPr txBox="1"/>
          <p:nvPr/>
        </p:nvSpPr>
        <p:spPr>
          <a:xfrm>
            <a:off x="8722390" y="1949260"/>
            <a:ext cx="18473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BE" sz="1050" err="1"/>
          </a:p>
        </p:txBody>
      </p:sp>
      <p:sp>
        <p:nvSpPr>
          <p:cNvPr id="38" name="Tekstvak 37">
            <a:extLst>
              <a:ext uri="{FF2B5EF4-FFF2-40B4-BE49-F238E27FC236}">
                <a16:creationId xmlns:a16="http://schemas.microsoft.com/office/drawing/2014/main" id="{59524BEB-5383-5147-A072-AC4992E8455A}"/>
              </a:ext>
            </a:extLst>
          </p:cNvPr>
          <p:cNvSpPr txBox="1"/>
          <p:nvPr/>
        </p:nvSpPr>
        <p:spPr>
          <a:xfrm>
            <a:off x="3522320" y="521186"/>
            <a:ext cx="2220169" cy="261610"/>
          </a:xfrm>
          <a:prstGeom prst="rect">
            <a:avLst/>
          </a:prstGeom>
          <a:noFill/>
          <a:ln w="12700">
            <a:solidFill>
              <a:srgbClr val="EB6324"/>
            </a:solidFill>
          </a:ln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MSFD Marine Directive 2008</a:t>
            </a:r>
          </a:p>
        </p:txBody>
      </p:sp>
      <p:sp>
        <p:nvSpPr>
          <p:cNvPr id="39" name="Tekstvak 38">
            <a:extLst>
              <a:ext uri="{FF2B5EF4-FFF2-40B4-BE49-F238E27FC236}">
                <a16:creationId xmlns:a16="http://schemas.microsoft.com/office/drawing/2014/main" id="{98FDA6D3-FF48-6041-B559-EE3674C1C9CB}"/>
              </a:ext>
            </a:extLst>
          </p:cNvPr>
          <p:cNvSpPr txBox="1"/>
          <p:nvPr/>
        </p:nvSpPr>
        <p:spPr>
          <a:xfrm>
            <a:off x="3522320" y="967292"/>
            <a:ext cx="2804631" cy="261610"/>
          </a:xfrm>
          <a:prstGeom prst="rect">
            <a:avLst/>
          </a:prstGeom>
          <a:noFill/>
          <a:ln w="12700">
            <a:solidFill>
              <a:srgbClr val="EB6324"/>
            </a:solidFill>
          </a:ln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 Biodiversity Strategy Com (2015)</a:t>
            </a:r>
          </a:p>
        </p:txBody>
      </p:sp>
      <p:sp>
        <p:nvSpPr>
          <p:cNvPr id="43" name="Tekstvak 42">
            <a:extLst>
              <a:ext uri="{FF2B5EF4-FFF2-40B4-BE49-F238E27FC236}">
                <a16:creationId xmlns:a16="http://schemas.microsoft.com/office/drawing/2014/main" id="{22E7FB18-0F92-EA47-9F7D-F0CC424B324F}"/>
              </a:ext>
            </a:extLst>
          </p:cNvPr>
          <p:cNvSpPr txBox="1"/>
          <p:nvPr/>
        </p:nvSpPr>
        <p:spPr>
          <a:xfrm rot="10800000" flipV="1">
            <a:off x="3522321" y="3828825"/>
            <a:ext cx="1269961" cy="261610"/>
          </a:xfrm>
          <a:prstGeom prst="rect">
            <a:avLst/>
          </a:prstGeom>
          <a:noFill/>
          <a:ln w="12700" cmpd="sng">
            <a:solidFill>
              <a:srgbClr val="EB6324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269961"/>
                      <a:gd name="connsiteY0" fmla="*/ 0 h 261610"/>
                      <a:gd name="connsiteX1" fmla="*/ 410621 w 1269961"/>
                      <a:gd name="connsiteY1" fmla="*/ 0 h 261610"/>
                      <a:gd name="connsiteX2" fmla="*/ 795842 w 1269961"/>
                      <a:gd name="connsiteY2" fmla="*/ 0 h 261610"/>
                      <a:gd name="connsiteX3" fmla="*/ 1269961 w 1269961"/>
                      <a:gd name="connsiteY3" fmla="*/ 0 h 261610"/>
                      <a:gd name="connsiteX4" fmla="*/ 1269961 w 1269961"/>
                      <a:gd name="connsiteY4" fmla="*/ 261610 h 261610"/>
                      <a:gd name="connsiteX5" fmla="*/ 872040 w 1269961"/>
                      <a:gd name="connsiteY5" fmla="*/ 261610 h 261610"/>
                      <a:gd name="connsiteX6" fmla="*/ 423320 w 1269961"/>
                      <a:gd name="connsiteY6" fmla="*/ 261610 h 261610"/>
                      <a:gd name="connsiteX7" fmla="*/ 0 w 1269961"/>
                      <a:gd name="connsiteY7" fmla="*/ 261610 h 261610"/>
                      <a:gd name="connsiteX8" fmla="*/ 0 w 1269961"/>
                      <a:gd name="connsiteY8" fmla="*/ 0 h 2616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69961" h="261610" extrusionOk="0">
                        <a:moveTo>
                          <a:pt x="0" y="0"/>
                        </a:moveTo>
                        <a:cubicBezTo>
                          <a:pt x="189795" y="-6982"/>
                          <a:pt x="239762" y="37936"/>
                          <a:pt x="410621" y="0"/>
                        </a:cubicBezTo>
                        <a:cubicBezTo>
                          <a:pt x="581480" y="-37936"/>
                          <a:pt x="714834" y="34869"/>
                          <a:pt x="795842" y="0"/>
                        </a:cubicBezTo>
                        <a:cubicBezTo>
                          <a:pt x="876850" y="-34869"/>
                          <a:pt x="1139173" y="21839"/>
                          <a:pt x="1269961" y="0"/>
                        </a:cubicBezTo>
                        <a:cubicBezTo>
                          <a:pt x="1285229" y="105995"/>
                          <a:pt x="1238810" y="141321"/>
                          <a:pt x="1269961" y="261610"/>
                        </a:cubicBezTo>
                        <a:cubicBezTo>
                          <a:pt x="1169788" y="299327"/>
                          <a:pt x="1005337" y="246407"/>
                          <a:pt x="872040" y="261610"/>
                        </a:cubicBezTo>
                        <a:cubicBezTo>
                          <a:pt x="738743" y="276813"/>
                          <a:pt x="600665" y="237049"/>
                          <a:pt x="423320" y="261610"/>
                        </a:cubicBezTo>
                        <a:cubicBezTo>
                          <a:pt x="245975" y="286171"/>
                          <a:pt x="143550" y="226259"/>
                          <a:pt x="0" y="261610"/>
                        </a:cubicBezTo>
                        <a:cubicBezTo>
                          <a:pt x="-1678" y="188235"/>
                          <a:pt x="10897" y="844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Revised (2013)</a:t>
            </a:r>
          </a:p>
        </p:txBody>
      </p:sp>
      <p:sp>
        <p:nvSpPr>
          <p:cNvPr id="44" name="Tekstvak 43">
            <a:extLst>
              <a:ext uri="{FF2B5EF4-FFF2-40B4-BE49-F238E27FC236}">
                <a16:creationId xmlns:a16="http://schemas.microsoft.com/office/drawing/2014/main" id="{422F604B-0438-D94E-9536-897789F0A869}"/>
              </a:ext>
            </a:extLst>
          </p:cNvPr>
          <p:cNvSpPr txBox="1"/>
          <p:nvPr/>
        </p:nvSpPr>
        <p:spPr>
          <a:xfrm>
            <a:off x="2638482" y="2965850"/>
            <a:ext cx="2872142" cy="261610"/>
          </a:xfrm>
          <a:prstGeom prst="rect">
            <a:avLst/>
          </a:prstGeom>
          <a:noFill/>
          <a:ln w="12700">
            <a:solidFill>
              <a:srgbClr val="EB6324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clean climate neutral planet (2018)</a:t>
            </a:r>
          </a:p>
        </p:txBody>
      </p:sp>
      <p:sp>
        <p:nvSpPr>
          <p:cNvPr id="45" name="Tekstvak 44">
            <a:extLst>
              <a:ext uri="{FF2B5EF4-FFF2-40B4-BE49-F238E27FC236}">
                <a16:creationId xmlns:a16="http://schemas.microsoft.com/office/drawing/2014/main" id="{95B69439-07C1-7344-8BAC-FE3761275056}"/>
              </a:ext>
            </a:extLst>
          </p:cNvPr>
          <p:cNvSpPr txBox="1"/>
          <p:nvPr/>
        </p:nvSpPr>
        <p:spPr>
          <a:xfrm rot="10800000" flipV="1">
            <a:off x="1911758" y="3384666"/>
            <a:ext cx="2720647" cy="260675"/>
          </a:xfrm>
          <a:prstGeom prst="rect">
            <a:avLst/>
          </a:prstGeom>
          <a:noFill/>
          <a:ln w="12700">
            <a:solidFill>
              <a:srgbClr val="EB6324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 Energy Action (COM) 2014/08</a:t>
            </a:r>
          </a:p>
        </p:txBody>
      </p:sp>
      <p:sp>
        <p:nvSpPr>
          <p:cNvPr id="46" name="Tekstvak 45">
            <a:extLst>
              <a:ext uri="{FF2B5EF4-FFF2-40B4-BE49-F238E27FC236}">
                <a16:creationId xmlns:a16="http://schemas.microsoft.com/office/drawing/2014/main" id="{3B477CE7-872C-C84E-B577-E30A41020256}"/>
              </a:ext>
            </a:extLst>
          </p:cNvPr>
          <p:cNvSpPr txBox="1"/>
          <p:nvPr/>
        </p:nvSpPr>
        <p:spPr>
          <a:xfrm rot="10800000" flipV="1">
            <a:off x="631374" y="3828366"/>
            <a:ext cx="2787675" cy="261610"/>
          </a:xfrm>
          <a:prstGeom prst="rect">
            <a:avLst/>
          </a:prstGeom>
          <a:noFill/>
          <a:ln w="12700">
            <a:solidFill>
              <a:srgbClr val="EB6324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CFP Common Fisheries Policy Treaty</a:t>
            </a:r>
          </a:p>
        </p:txBody>
      </p:sp>
      <p:sp>
        <p:nvSpPr>
          <p:cNvPr id="47" name="Tekstvak 46">
            <a:extLst>
              <a:ext uri="{FF2B5EF4-FFF2-40B4-BE49-F238E27FC236}">
                <a16:creationId xmlns:a16="http://schemas.microsoft.com/office/drawing/2014/main" id="{CD854BF3-4B71-0F4F-9E48-A0455F06F560}"/>
              </a:ext>
            </a:extLst>
          </p:cNvPr>
          <p:cNvSpPr txBox="1"/>
          <p:nvPr/>
        </p:nvSpPr>
        <p:spPr>
          <a:xfrm rot="10800000" flipV="1">
            <a:off x="631373" y="4175527"/>
            <a:ext cx="3517294" cy="430887"/>
          </a:xfrm>
          <a:prstGeom prst="rect">
            <a:avLst/>
          </a:prstGeom>
          <a:noFill/>
          <a:ln w="12700">
            <a:solidFill>
              <a:srgbClr val="EB6324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 Growth Com (2012) Echoing Europe 2020</a:t>
            </a:r>
          </a:p>
          <a:p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Sust. inclusive growth jobs (2010)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88E50D4-2758-A94B-845B-58A092AFC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8369B282-F118-8B4E-97DA-ACC3EFB23984}"/>
              </a:ext>
            </a:extLst>
          </p:cNvPr>
          <p:cNvSpPr txBox="1"/>
          <p:nvPr/>
        </p:nvSpPr>
        <p:spPr>
          <a:xfrm>
            <a:off x="570274" y="651991"/>
            <a:ext cx="23308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 Integrated Maritime</a:t>
            </a:r>
            <a:b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Policy Regulation 2011,</a:t>
            </a:r>
            <a:b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 (2007) climate, environment, blue growth</a:t>
            </a:r>
            <a:b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including comm (2008)</a:t>
            </a:r>
            <a:b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research and JPI Oceans</a:t>
            </a:r>
          </a:p>
        </p:txBody>
      </p:sp>
    </p:spTree>
    <p:extLst>
      <p:ext uri="{BB962C8B-B14F-4D97-AF65-F5344CB8AC3E}">
        <p14:creationId xmlns:p14="http://schemas.microsoft.com/office/powerpoint/2010/main" val="4060481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FC75F4D1-0819-7240-8CC8-CE03381ECF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3538" y="2164457"/>
            <a:ext cx="9385101" cy="2304000"/>
          </a:xfrm>
          <a:prstGeom prst="rect">
            <a:avLst/>
          </a:prstGeom>
        </p:spPr>
      </p:pic>
      <p:cxnSp>
        <p:nvCxnSpPr>
          <p:cNvPr id="31" name="Rechte verbindingslijn met pijl 30">
            <a:extLst>
              <a:ext uri="{FF2B5EF4-FFF2-40B4-BE49-F238E27FC236}">
                <a16:creationId xmlns:a16="http://schemas.microsoft.com/office/drawing/2014/main" id="{95D70031-CDC4-434B-86EA-A3E1243D57A7}"/>
              </a:ext>
            </a:extLst>
          </p:cNvPr>
          <p:cNvCxnSpPr/>
          <p:nvPr/>
        </p:nvCxnSpPr>
        <p:spPr>
          <a:xfrm>
            <a:off x="1762760" y="998821"/>
            <a:ext cx="4500880" cy="0"/>
          </a:xfrm>
          <a:prstGeom prst="straightConnector1">
            <a:avLst/>
          </a:prstGeom>
          <a:ln w="12700" cap="flat" cmpd="sng" algn="ctr">
            <a:solidFill>
              <a:schemeClr val="bg1"/>
            </a:solidFill>
            <a:prstDash val="solid"/>
            <a:round/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hthoek 40">
            <a:extLst>
              <a:ext uri="{FF2B5EF4-FFF2-40B4-BE49-F238E27FC236}">
                <a16:creationId xmlns:a16="http://schemas.microsoft.com/office/drawing/2014/main" id="{54E7298E-6BEE-1B43-AD7E-2A224EFDB294}"/>
              </a:ext>
            </a:extLst>
          </p:cNvPr>
          <p:cNvSpPr/>
          <p:nvPr/>
        </p:nvSpPr>
        <p:spPr>
          <a:xfrm>
            <a:off x="2550160" y="976417"/>
            <a:ext cx="2875279" cy="430887"/>
          </a:xfrm>
          <a:prstGeom prst="rect">
            <a:avLst/>
          </a:prstGeom>
          <a:solidFill>
            <a:srgbClr val="1E355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cxnSp>
        <p:nvCxnSpPr>
          <p:cNvPr id="32" name="Rechte verbindingslijn met pijl 31">
            <a:extLst>
              <a:ext uri="{FF2B5EF4-FFF2-40B4-BE49-F238E27FC236}">
                <a16:creationId xmlns:a16="http://schemas.microsoft.com/office/drawing/2014/main" id="{9FBBDCA4-9E27-7348-9B70-2FDB80FEDF85}"/>
              </a:ext>
            </a:extLst>
          </p:cNvPr>
          <p:cNvCxnSpPr>
            <a:cxnSpLocks/>
          </p:cNvCxnSpPr>
          <p:nvPr/>
        </p:nvCxnSpPr>
        <p:spPr>
          <a:xfrm>
            <a:off x="4339266" y="1751183"/>
            <a:ext cx="2834640" cy="0"/>
          </a:xfrm>
          <a:prstGeom prst="straightConnector1">
            <a:avLst/>
          </a:prstGeom>
          <a:ln w="12700" cap="flat" cmpd="sng" algn="ctr">
            <a:solidFill>
              <a:schemeClr val="bg1"/>
            </a:solidFill>
            <a:prstDash val="solid"/>
            <a:round/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Rechthoek 39">
            <a:extLst>
              <a:ext uri="{FF2B5EF4-FFF2-40B4-BE49-F238E27FC236}">
                <a16:creationId xmlns:a16="http://schemas.microsoft.com/office/drawing/2014/main" id="{3EDAB8B6-73C6-044C-AD02-29F3E14FB52C}"/>
              </a:ext>
            </a:extLst>
          </p:cNvPr>
          <p:cNvSpPr/>
          <p:nvPr/>
        </p:nvSpPr>
        <p:spPr>
          <a:xfrm>
            <a:off x="4947923" y="1598783"/>
            <a:ext cx="1686968" cy="430887"/>
          </a:xfrm>
          <a:prstGeom prst="rect">
            <a:avLst/>
          </a:prstGeom>
          <a:solidFill>
            <a:srgbClr val="1E355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cxnSp>
        <p:nvCxnSpPr>
          <p:cNvPr id="34" name="Rechte verbindingslijn met pijl 33">
            <a:extLst>
              <a:ext uri="{FF2B5EF4-FFF2-40B4-BE49-F238E27FC236}">
                <a16:creationId xmlns:a16="http://schemas.microsoft.com/office/drawing/2014/main" id="{0F4F155F-46FC-024C-9DE7-AD58BC9AB2BD}"/>
              </a:ext>
            </a:extLst>
          </p:cNvPr>
          <p:cNvCxnSpPr>
            <a:cxnSpLocks/>
          </p:cNvCxnSpPr>
          <p:nvPr/>
        </p:nvCxnSpPr>
        <p:spPr>
          <a:xfrm flipV="1">
            <a:off x="2311817" y="1738028"/>
            <a:ext cx="0" cy="1154494"/>
          </a:xfrm>
          <a:prstGeom prst="straightConnector1">
            <a:avLst/>
          </a:prstGeom>
          <a:ln w="12700" cap="flat" cmpd="sng" algn="ctr">
            <a:solidFill>
              <a:schemeClr val="bg1"/>
            </a:solidFill>
            <a:prstDash val="solid"/>
            <a:round/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echthoek 38">
            <a:extLst>
              <a:ext uri="{FF2B5EF4-FFF2-40B4-BE49-F238E27FC236}">
                <a16:creationId xmlns:a16="http://schemas.microsoft.com/office/drawing/2014/main" id="{A6094E7B-3226-EB47-AAAC-442CF5D2FADE}"/>
              </a:ext>
            </a:extLst>
          </p:cNvPr>
          <p:cNvSpPr/>
          <p:nvPr/>
        </p:nvSpPr>
        <p:spPr>
          <a:xfrm>
            <a:off x="1367071" y="2049773"/>
            <a:ext cx="2021840" cy="430887"/>
          </a:xfrm>
          <a:prstGeom prst="rect">
            <a:avLst/>
          </a:prstGeom>
          <a:solidFill>
            <a:srgbClr val="1E355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9F39DC5F-C8D8-024A-9B78-16759A4B1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728" y="3801258"/>
            <a:ext cx="3559284" cy="586957"/>
          </a:xfrm>
        </p:spPr>
        <p:txBody>
          <a:bodyPr/>
          <a:lstStyle/>
          <a:p>
            <a:pPr algn="r"/>
            <a:r>
              <a:rPr lang="nl-BE" dirty="0"/>
              <a:t>Scope</a:t>
            </a:r>
            <a:endParaRPr lang="en-US" dirty="0"/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9AFBC4F4-E52F-EC4E-AC0D-EC2C09CB4D65}"/>
              </a:ext>
            </a:extLst>
          </p:cNvPr>
          <p:cNvSpPr txBox="1"/>
          <p:nvPr/>
        </p:nvSpPr>
        <p:spPr>
          <a:xfrm>
            <a:off x="2280391" y="778746"/>
            <a:ext cx="34249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ocean-society</a:t>
            </a:r>
          </a:p>
          <a:p>
            <a:pPr algn="ctr"/>
            <a:r>
              <a:rPr lang="nl-BE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(economy, health, cities, governance)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6203C3AD-D7DC-2F4B-87A1-CE2DDFAA26EF}"/>
              </a:ext>
            </a:extLst>
          </p:cNvPr>
          <p:cNvSpPr txBox="1"/>
          <p:nvPr/>
        </p:nvSpPr>
        <p:spPr>
          <a:xfrm>
            <a:off x="4090480" y="1607223"/>
            <a:ext cx="34249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ocean-rivers-land</a:t>
            </a:r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A7DB226B-74BF-5D47-813F-CA6E18894626}"/>
              </a:ext>
            </a:extLst>
          </p:cNvPr>
          <p:cNvSpPr txBox="1"/>
          <p:nvPr/>
        </p:nvSpPr>
        <p:spPr>
          <a:xfrm>
            <a:off x="599328" y="2033652"/>
            <a:ext cx="34249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ocean-climate</a:t>
            </a:r>
          </a:p>
          <a:p>
            <a:pPr algn="ctr"/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(atmosphere, cryospehere) 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5B6FC273-4708-6143-93F8-FC9AB32292FE}"/>
              </a:ext>
            </a:extLst>
          </p:cNvPr>
          <p:cNvSpPr txBox="1"/>
          <p:nvPr/>
        </p:nvSpPr>
        <p:spPr>
          <a:xfrm>
            <a:off x="665503" y="3019917"/>
            <a:ext cx="34249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OPEN OCEAN / HIGH SEAS</a:t>
            </a:r>
            <a:endParaRPr lang="nl-BE" sz="1100" dirty="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B97717C7-0052-6B44-9AD8-B42C57CEFF86}"/>
              </a:ext>
            </a:extLst>
          </p:cNvPr>
          <p:cNvSpPr txBox="1"/>
          <p:nvPr/>
        </p:nvSpPr>
        <p:spPr>
          <a:xfrm>
            <a:off x="899183" y="3526903"/>
            <a:ext cx="34249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DEEP SEA</a:t>
            </a:r>
            <a:endParaRPr lang="nl-BE" sz="1100" dirty="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CCF80658-F3AE-344E-9F30-BA618E62FCC1}"/>
              </a:ext>
            </a:extLst>
          </p:cNvPr>
          <p:cNvSpPr txBox="1"/>
          <p:nvPr/>
        </p:nvSpPr>
        <p:spPr>
          <a:xfrm>
            <a:off x="3075423" y="2840820"/>
            <a:ext cx="342497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NEAR SHORE</a:t>
            </a:r>
            <a:br>
              <a:rPr lang="nl-BE" sz="11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EEZ</a:t>
            </a:r>
            <a:endParaRPr lang="nl-BE" sz="1100" dirty="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6C8CC3CD-5D64-E045-A4ED-A8D27F557AAB}"/>
              </a:ext>
            </a:extLst>
          </p:cNvPr>
          <p:cNvSpPr txBox="1"/>
          <p:nvPr/>
        </p:nvSpPr>
        <p:spPr>
          <a:xfrm>
            <a:off x="4324160" y="3119515"/>
            <a:ext cx="34249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MARGINAL SEAS</a:t>
            </a:r>
            <a:endParaRPr lang="nl-BE" sz="1100" dirty="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9C144D54-F698-5549-8430-5D9CEDA1619B}"/>
              </a:ext>
            </a:extLst>
          </p:cNvPr>
          <p:cNvSpPr txBox="1"/>
          <p:nvPr/>
        </p:nvSpPr>
        <p:spPr>
          <a:xfrm>
            <a:off x="5756586" y="2128220"/>
            <a:ext cx="34249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COASTAL ZONE</a:t>
            </a:r>
            <a:endParaRPr lang="nl-BE" sz="1100" dirty="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3018A224-9321-0D43-BA04-FE826F46879C}"/>
              </a:ext>
            </a:extLst>
          </p:cNvPr>
          <p:cNvSpPr txBox="1"/>
          <p:nvPr/>
        </p:nvSpPr>
        <p:spPr>
          <a:xfrm>
            <a:off x="-157044" y="4106383"/>
            <a:ext cx="34249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SEA FLOOR</a:t>
            </a:r>
            <a:endParaRPr lang="nl-BE" sz="1100" dirty="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2" name="Tekstvak 41">
            <a:extLst>
              <a:ext uri="{FF2B5EF4-FFF2-40B4-BE49-F238E27FC236}">
                <a16:creationId xmlns:a16="http://schemas.microsoft.com/office/drawing/2014/main" id="{AAEC2A8E-E0A6-C746-8B20-48A0B838F5DE}"/>
              </a:ext>
            </a:extLst>
          </p:cNvPr>
          <p:cNvSpPr txBox="1"/>
          <p:nvPr/>
        </p:nvSpPr>
        <p:spPr>
          <a:xfrm>
            <a:off x="6419207" y="4549269"/>
            <a:ext cx="1686968" cy="369332"/>
          </a:xfrm>
          <a:prstGeom prst="rect">
            <a:avLst/>
          </a:prstGeom>
          <a:noFill/>
          <a:ln>
            <a:solidFill>
              <a:schemeClr val="bg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4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DOMAINS</a:t>
            </a:r>
          </a:p>
          <a:p>
            <a:pPr algn="ctr"/>
            <a:endParaRPr lang="nl-BE" sz="2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FB6C30C-FDB9-0A48-94E6-A933DA19F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911261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">
            <a:extLst>
              <a:ext uri="{FF2B5EF4-FFF2-40B4-BE49-F238E27FC236}">
                <a16:creationId xmlns:a16="http://schemas.microsoft.com/office/drawing/2014/main" id="{5F6E57F8-3FD2-1941-8E0B-CF922AD84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728" y="3801258"/>
            <a:ext cx="3559284" cy="586957"/>
          </a:xfrm>
        </p:spPr>
        <p:txBody>
          <a:bodyPr/>
          <a:lstStyle/>
          <a:p>
            <a:pPr algn="r"/>
            <a:r>
              <a:rPr lang="nl-BE"/>
              <a:t>Scope</a:t>
            </a:r>
            <a:endParaRPr lang="en-US"/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7999B336-FAED-4448-B625-955AF96C77EA}"/>
              </a:ext>
            </a:extLst>
          </p:cNvPr>
          <p:cNvSpPr txBox="1"/>
          <p:nvPr/>
        </p:nvSpPr>
        <p:spPr>
          <a:xfrm>
            <a:off x="6419207" y="4549269"/>
            <a:ext cx="1686968" cy="338554"/>
          </a:xfrm>
          <a:prstGeom prst="rect">
            <a:avLst/>
          </a:prstGeom>
          <a:noFill/>
          <a:ln>
            <a:solidFill>
              <a:schemeClr val="bg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4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THEMATIC</a:t>
            </a:r>
          </a:p>
          <a:p>
            <a:pPr algn="ctr"/>
            <a:endParaRPr lang="nl-BE" sz="2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Ovaal 17">
            <a:extLst>
              <a:ext uri="{FF2B5EF4-FFF2-40B4-BE49-F238E27FC236}">
                <a16:creationId xmlns:a16="http://schemas.microsoft.com/office/drawing/2014/main" id="{6310C292-0AFA-D54E-B90C-2BB1C5D90231}"/>
              </a:ext>
            </a:extLst>
          </p:cNvPr>
          <p:cNvSpPr/>
          <p:nvPr/>
        </p:nvSpPr>
        <p:spPr>
          <a:xfrm>
            <a:off x="3380327" y="1387175"/>
            <a:ext cx="2383347" cy="2369151"/>
          </a:xfrm>
          <a:prstGeom prst="ellipse">
            <a:avLst/>
          </a:prstGeom>
          <a:noFill/>
          <a:ln>
            <a:solidFill>
              <a:srgbClr val="23689B">
                <a:alpha val="60000"/>
              </a:srgbClr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01B7AEC9-4B07-E241-9402-F23982BAA0A2}"/>
              </a:ext>
            </a:extLst>
          </p:cNvPr>
          <p:cNvSpPr txBox="1"/>
          <p:nvPr/>
        </p:nvSpPr>
        <p:spPr>
          <a:xfrm>
            <a:off x="1717707" y="2131200"/>
            <a:ext cx="2330823" cy="565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BE" sz="11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Ocean </a:t>
            </a:r>
          </a:p>
          <a:p>
            <a:pPr algn="ctr">
              <a:lnSpc>
                <a:spcPct val="150000"/>
              </a:lnSpc>
            </a:pPr>
            <a:r>
              <a:rPr lang="nl-BE" sz="11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Health</a:t>
            </a:r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35304D0F-1F76-E643-996F-19FFBF41C85B}"/>
              </a:ext>
            </a:extLst>
          </p:cNvPr>
          <p:cNvSpPr txBox="1"/>
          <p:nvPr/>
        </p:nvSpPr>
        <p:spPr>
          <a:xfrm>
            <a:off x="3383270" y="3873600"/>
            <a:ext cx="2330823" cy="565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BE" sz="11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Ocean Stewardship</a:t>
            </a:r>
            <a:br>
              <a:rPr lang="nl-BE" sz="11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&amp; Governance</a:t>
            </a:r>
          </a:p>
        </p:txBody>
      </p:sp>
      <p:sp>
        <p:nvSpPr>
          <p:cNvPr id="33" name="Tekstvak 32">
            <a:extLst>
              <a:ext uri="{FF2B5EF4-FFF2-40B4-BE49-F238E27FC236}">
                <a16:creationId xmlns:a16="http://schemas.microsoft.com/office/drawing/2014/main" id="{68918612-DD72-FD43-82EA-6A27F233981E}"/>
              </a:ext>
            </a:extLst>
          </p:cNvPr>
          <p:cNvSpPr txBox="1"/>
          <p:nvPr/>
        </p:nvSpPr>
        <p:spPr>
          <a:xfrm>
            <a:off x="3405600" y="100800"/>
            <a:ext cx="2330823" cy="31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BE" sz="11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SUSTAINABILITY</a:t>
            </a:r>
          </a:p>
        </p:txBody>
      </p:sp>
      <p:sp>
        <p:nvSpPr>
          <p:cNvPr id="34" name="Tekstvak 33">
            <a:extLst>
              <a:ext uri="{FF2B5EF4-FFF2-40B4-BE49-F238E27FC236}">
                <a16:creationId xmlns:a16="http://schemas.microsoft.com/office/drawing/2014/main" id="{6CC6B09A-51ED-BB4F-83F2-A1D0CEFE1A31}"/>
              </a:ext>
            </a:extLst>
          </p:cNvPr>
          <p:cNvSpPr txBox="1"/>
          <p:nvPr/>
        </p:nvSpPr>
        <p:spPr>
          <a:xfrm>
            <a:off x="6506414" y="3252874"/>
            <a:ext cx="2330823" cy="31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BE" sz="11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RESPONSIBILITY</a:t>
            </a:r>
          </a:p>
        </p:txBody>
      </p:sp>
      <p:sp>
        <p:nvSpPr>
          <p:cNvPr id="35" name="Tekstvak 34">
            <a:extLst>
              <a:ext uri="{FF2B5EF4-FFF2-40B4-BE49-F238E27FC236}">
                <a16:creationId xmlns:a16="http://schemas.microsoft.com/office/drawing/2014/main" id="{393E2AF7-7020-1843-BDAC-7716B68CA0D1}"/>
              </a:ext>
            </a:extLst>
          </p:cNvPr>
          <p:cNvSpPr txBox="1"/>
          <p:nvPr/>
        </p:nvSpPr>
        <p:spPr>
          <a:xfrm>
            <a:off x="1036800" y="3254400"/>
            <a:ext cx="2330823" cy="312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BE" sz="11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 ECONOMY</a:t>
            </a:r>
          </a:p>
        </p:txBody>
      </p:sp>
      <p:sp>
        <p:nvSpPr>
          <p:cNvPr id="36" name="Ovaal 35">
            <a:extLst>
              <a:ext uri="{FF2B5EF4-FFF2-40B4-BE49-F238E27FC236}">
                <a16:creationId xmlns:a16="http://schemas.microsoft.com/office/drawing/2014/main" id="{50C5729D-F78D-444E-824F-7F350B26D98D}"/>
              </a:ext>
            </a:extLst>
          </p:cNvPr>
          <p:cNvSpPr/>
          <p:nvPr/>
        </p:nvSpPr>
        <p:spPr>
          <a:xfrm>
            <a:off x="2495807" y="507923"/>
            <a:ext cx="4152387" cy="4127654"/>
          </a:xfrm>
          <a:prstGeom prst="ellipse">
            <a:avLst/>
          </a:prstGeom>
          <a:noFill/>
          <a:ln>
            <a:solidFill>
              <a:srgbClr val="23689B">
                <a:alpha val="60000"/>
              </a:srgbClr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0483893-172A-F849-8F8D-6D1F221E9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39" name="Tekstvak 38">
            <a:extLst>
              <a:ext uri="{FF2B5EF4-FFF2-40B4-BE49-F238E27FC236}">
                <a16:creationId xmlns:a16="http://schemas.microsoft.com/office/drawing/2014/main" id="{75BEB26F-28F1-5741-9500-5A70931A5E9A}"/>
              </a:ext>
            </a:extLst>
          </p:cNvPr>
          <p:cNvSpPr txBox="1"/>
          <p:nvPr/>
        </p:nvSpPr>
        <p:spPr>
          <a:xfrm>
            <a:off x="5104800" y="2131652"/>
            <a:ext cx="2329200" cy="565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BE" sz="11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Ocean</a:t>
            </a:r>
            <a:br>
              <a:rPr lang="nl-BE" sz="11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Productivity</a:t>
            </a:r>
          </a:p>
        </p:txBody>
      </p:sp>
      <p:sp>
        <p:nvSpPr>
          <p:cNvPr id="40" name="Ovaal 39">
            <a:extLst>
              <a:ext uri="{FF2B5EF4-FFF2-40B4-BE49-F238E27FC236}">
                <a16:creationId xmlns:a16="http://schemas.microsoft.com/office/drawing/2014/main" id="{7E42FAB1-452E-6449-AA99-D165D62F9177}"/>
              </a:ext>
            </a:extLst>
          </p:cNvPr>
          <p:cNvSpPr/>
          <p:nvPr/>
        </p:nvSpPr>
        <p:spPr>
          <a:xfrm>
            <a:off x="1625632" y="-357069"/>
            <a:ext cx="5892737" cy="5857638"/>
          </a:xfrm>
          <a:prstGeom prst="ellipse">
            <a:avLst/>
          </a:prstGeom>
          <a:noFill/>
          <a:ln>
            <a:solidFill>
              <a:srgbClr val="23689B">
                <a:alpha val="60000"/>
              </a:srgbClr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42" name="Tekstvak 41">
            <a:extLst>
              <a:ext uri="{FF2B5EF4-FFF2-40B4-BE49-F238E27FC236}">
                <a16:creationId xmlns:a16="http://schemas.microsoft.com/office/drawing/2014/main" id="{905F60E3-EC28-5C4C-BB2C-24040806BD79}"/>
              </a:ext>
            </a:extLst>
          </p:cNvPr>
          <p:cNvSpPr txBox="1"/>
          <p:nvPr/>
        </p:nvSpPr>
        <p:spPr>
          <a:xfrm>
            <a:off x="3405600" y="2113200"/>
            <a:ext cx="2329200" cy="1072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Climate Change</a:t>
            </a:r>
          </a:p>
          <a:p>
            <a:pPr algn="ctr">
              <a:lnSpc>
                <a:spcPct val="150000"/>
              </a:lnSpc>
            </a:pPr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Biodiversity</a:t>
            </a:r>
          </a:p>
          <a:p>
            <a:pPr algn="ctr">
              <a:lnSpc>
                <a:spcPct val="150000"/>
              </a:lnSpc>
            </a:pPr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Ecosystems</a:t>
            </a:r>
          </a:p>
          <a:p>
            <a:pPr algn="ctr">
              <a:lnSpc>
                <a:spcPct val="150000"/>
              </a:lnSpc>
            </a:pPr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Pollution</a:t>
            </a:r>
          </a:p>
        </p:txBody>
      </p:sp>
      <p:sp>
        <p:nvSpPr>
          <p:cNvPr id="45" name="Ovaal 44">
            <a:extLst>
              <a:ext uri="{FF2B5EF4-FFF2-40B4-BE49-F238E27FC236}">
                <a16:creationId xmlns:a16="http://schemas.microsoft.com/office/drawing/2014/main" id="{54050C4C-F918-2B4D-8E7D-1B57EAB7364C}"/>
              </a:ext>
            </a:extLst>
          </p:cNvPr>
          <p:cNvSpPr/>
          <p:nvPr/>
        </p:nvSpPr>
        <p:spPr>
          <a:xfrm>
            <a:off x="1625632" y="-357069"/>
            <a:ext cx="5892737" cy="5857638"/>
          </a:xfrm>
          <a:prstGeom prst="ellipse">
            <a:avLst/>
          </a:prstGeom>
          <a:noFill/>
          <a:ln>
            <a:solidFill>
              <a:srgbClr val="A3C1D6">
                <a:alpha val="60000"/>
              </a:srgbClr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46" name="Tekstvak 45">
            <a:extLst>
              <a:ext uri="{FF2B5EF4-FFF2-40B4-BE49-F238E27FC236}">
                <a16:creationId xmlns:a16="http://schemas.microsoft.com/office/drawing/2014/main" id="{EE6D8DAE-4ACD-F841-9B89-B511BD6395EE}"/>
              </a:ext>
            </a:extLst>
          </p:cNvPr>
          <p:cNvSpPr txBox="1"/>
          <p:nvPr/>
        </p:nvSpPr>
        <p:spPr>
          <a:xfrm>
            <a:off x="3405600" y="100800"/>
            <a:ext cx="2330823" cy="31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SUSTAINABILITY</a:t>
            </a:r>
          </a:p>
        </p:txBody>
      </p:sp>
      <p:sp>
        <p:nvSpPr>
          <p:cNvPr id="47" name="Tekstvak 46">
            <a:extLst>
              <a:ext uri="{FF2B5EF4-FFF2-40B4-BE49-F238E27FC236}">
                <a16:creationId xmlns:a16="http://schemas.microsoft.com/office/drawing/2014/main" id="{8BE4C90A-C670-9B43-B17D-76A3293B22D3}"/>
              </a:ext>
            </a:extLst>
          </p:cNvPr>
          <p:cNvSpPr txBox="1"/>
          <p:nvPr/>
        </p:nvSpPr>
        <p:spPr>
          <a:xfrm>
            <a:off x="6506415" y="3252814"/>
            <a:ext cx="2330823" cy="31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RESPONSIBILITY</a:t>
            </a:r>
          </a:p>
        </p:txBody>
      </p:sp>
      <p:sp>
        <p:nvSpPr>
          <p:cNvPr id="48" name="Tekstvak 47">
            <a:extLst>
              <a:ext uri="{FF2B5EF4-FFF2-40B4-BE49-F238E27FC236}">
                <a16:creationId xmlns:a16="http://schemas.microsoft.com/office/drawing/2014/main" id="{F567B572-7D2F-254A-B65F-0B3F6B0D8E36}"/>
              </a:ext>
            </a:extLst>
          </p:cNvPr>
          <p:cNvSpPr txBox="1"/>
          <p:nvPr/>
        </p:nvSpPr>
        <p:spPr>
          <a:xfrm>
            <a:off x="1036800" y="3254400"/>
            <a:ext cx="2330823" cy="312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 ECONOMY</a:t>
            </a:r>
          </a:p>
        </p:txBody>
      </p:sp>
      <p:sp>
        <p:nvSpPr>
          <p:cNvPr id="49" name="Ovaal 48">
            <a:extLst>
              <a:ext uri="{FF2B5EF4-FFF2-40B4-BE49-F238E27FC236}">
                <a16:creationId xmlns:a16="http://schemas.microsoft.com/office/drawing/2014/main" id="{9FA1D329-E332-474E-8A8E-9473BA88D3B0}"/>
              </a:ext>
            </a:extLst>
          </p:cNvPr>
          <p:cNvSpPr/>
          <p:nvPr/>
        </p:nvSpPr>
        <p:spPr>
          <a:xfrm>
            <a:off x="2495807" y="507923"/>
            <a:ext cx="4152387" cy="4127654"/>
          </a:xfrm>
          <a:prstGeom prst="ellipse">
            <a:avLst/>
          </a:prstGeom>
          <a:noFill/>
          <a:ln>
            <a:solidFill>
              <a:srgbClr val="A3C1D6">
                <a:alpha val="60000"/>
              </a:srgbClr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BCE1B2E7-D669-3B4E-AB92-3DFBD8F89599}"/>
              </a:ext>
            </a:extLst>
          </p:cNvPr>
          <p:cNvSpPr txBox="1"/>
          <p:nvPr/>
        </p:nvSpPr>
        <p:spPr>
          <a:xfrm>
            <a:off x="5104800" y="2131200"/>
            <a:ext cx="2330823" cy="565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BE" sz="11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Ocean</a:t>
            </a:r>
            <a:br>
              <a:rPr lang="nl-BE" sz="11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Productivity</a:t>
            </a:r>
          </a:p>
        </p:txBody>
      </p:sp>
      <p:sp>
        <p:nvSpPr>
          <p:cNvPr id="51" name="Tekstvak 50">
            <a:extLst>
              <a:ext uri="{FF2B5EF4-FFF2-40B4-BE49-F238E27FC236}">
                <a16:creationId xmlns:a16="http://schemas.microsoft.com/office/drawing/2014/main" id="{BC835D5A-8C30-E34F-8F1D-B9B7BAC754D3}"/>
              </a:ext>
            </a:extLst>
          </p:cNvPr>
          <p:cNvSpPr txBox="1"/>
          <p:nvPr/>
        </p:nvSpPr>
        <p:spPr>
          <a:xfrm>
            <a:off x="1717200" y="2131200"/>
            <a:ext cx="2330823" cy="565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Ocean </a:t>
            </a:r>
          </a:p>
          <a:p>
            <a:pPr algn="ctr">
              <a:lnSpc>
                <a:spcPct val="150000"/>
              </a:lnSpc>
            </a:pPr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Health</a:t>
            </a:r>
          </a:p>
        </p:txBody>
      </p:sp>
      <p:sp>
        <p:nvSpPr>
          <p:cNvPr id="52" name="Tekstvak 51">
            <a:extLst>
              <a:ext uri="{FF2B5EF4-FFF2-40B4-BE49-F238E27FC236}">
                <a16:creationId xmlns:a16="http://schemas.microsoft.com/office/drawing/2014/main" id="{91B32547-7754-A145-9B1B-51B0DF7F8220}"/>
              </a:ext>
            </a:extLst>
          </p:cNvPr>
          <p:cNvSpPr txBox="1"/>
          <p:nvPr/>
        </p:nvSpPr>
        <p:spPr>
          <a:xfrm>
            <a:off x="3383270" y="3873600"/>
            <a:ext cx="2330823" cy="565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Ocean Stewardship</a:t>
            </a:r>
            <a:b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&amp; Governance</a:t>
            </a:r>
          </a:p>
        </p:txBody>
      </p:sp>
      <p:sp>
        <p:nvSpPr>
          <p:cNvPr id="53" name="Ovaal 52">
            <a:extLst>
              <a:ext uri="{FF2B5EF4-FFF2-40B4-BE49-F238E27FC236}">
                <a16:creationId xmlns:a16="http://schemas.microsoft.com/office/drawing/2014/main" id="{B2CB4ABF-85DD-5B4D-9922-670B4114462B}"/>
              </a:ext>
            </a:extLst>
          </p:cNvPr>
          <p:cNvSpPr/>
          <p:nvPr/>
        </p:nvSpPr>
        <p:spPr>
          <a:xfrm>
            <a:off x="3380327" y="1387175"/>
            <a:ext cx="2383347" cy="2369151"/>
          </a:xfrm>
          <a:prstGeom prst="ellipse">
            <a:avLst/>
          </a:prstGeom>
          <a:noFill/>
          <a:ln>
            <a:solidFill>
              <a:srgbClr val="A3C1D6">
                <a:alpha val="60000"/>
              </a:srgbClr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55" name="Tekstvak 54">
            <a:extLst>
              <a:ext uri="{FF2B5EF4-FFF2-40B4-BE49-F238E27FC236}">
                <a16:creationId xmlns:a16="http://schemas.microsoft.com/office/drawing/2014/main" id="{A06DF74E-F077-FA40-B56C-1F800462CDE9}"/>
              </a:ext>
            </a:extLst>
          </p:cNvPr>
          <p:cNvSpPr txBox="1"/>
          <p:nvPr/>
        </p:nvSpPr>
        <p:spPr>
          <a:xfrm>
            <a:off x="3405600" y="2113200"/>
            <a:ext cx="2329200" cy="1072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Health &amp; Wellbeing</a:t>
            </a:r>
          </a:p>
          <a:p>
            <a:pPr algn="ctr">
              <a:lnSpc>
                <a:spcPct val="150000"/>
              </a:lnSpc>
            </a:pPr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Deep Sea Resources</a:t>
            </a:r>
          </a:p>
          <a:p>
            <a:pPr algn="ctr">
              <a:lnSpc>
                <a:spcPct val="150000"/>
              </a:lnSpc>
            </a:pPr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Food &amp; Nutrition</a:t>
            </a:r>
          </a:p>
          <a:p>
            <a:pPr algn="ctr">
              <a:lnSpc>
                <a:spcPct val="150000"/>
              </a:lnSpc>
            </a:pPr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Bioeconomy</a:t>
            </a:r>
          </a:p>
        </p:txBody>
      </p:sp>
      <p:sp>
        <p:nvSpPr>
          <p:cNvPr id="56" name="Tekstvak 55">
            <a:extLst>
              <a:ext uri="{FF2B5EF4-FFF2-40B4-BE49-F238E27FC236}">
                <a16:creationId xmlns:a16="http://schemas.microsoft.com/office/drawing/2014/main" id="{F7E51CC3-4CB9-0E4F-9C30-1EFD08B84C42}"/>
              </a:ext>
            </a:extLst>
          </p:cNvPr>
          <p:cNvSpPr txBox="1"/>
          <p:nvPr/>
        </p:nvSpPr>
        <p:spPr>
          <a:xfrm>
            <a:off x="3405600" y="2113200"/>
            <a:ext cx="2329200" cy="1072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Ocean Literacy</a:t>
            </a:r>
          </a:p>
          <a:p>
            <a:pPr algn="ctr">
              <a:lnSpc>
                <a:spcPct val="150000"/>
              </a:lnSpc>
            </a:pPr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Coastal / Maritime Planning</a:t>
            </a:r>
          </a:p>
          <a:p>
            <a:pPr algn="ctr">
              <a:lnSpc>
                <a:spcPct val="150000"/>
              </a:lnSpc>
            </a:pPr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Observation &amp; Modelling</a:t>
            </a:r>
          </a:p>
          <a:p>
            <a:pPr algn="ctr">
              <a:lnSpc>
                <a:spcPct val="150000"/>
              </a:lnSpc>
            </a:pPr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Technology &amp; Digitalisation</a:t>
            </a:r>
          </a:p>
        </p:txBody>
      </p:sp>
    </p:spTree>
    <p:extLst>
      <p:ext uri="{BB962C8B-B14F-4D97-AF65-F5344CB8AC3E}">
        <p14:creationId xmlns:p14="http://schemas.microsoft.com/office/powerpoint/2010/main" val="14294782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5" grpId="0" animBg="1"/>
      <p:bldP spid="46" grpId="0"/>
      <p:bldP spid="47" grpId="0"/>
      <p:bldP spid="48" grpId="0"/>
      <p:bldP spid="49" grpId="0" animBg="1"/>
      <p:bldP spid="50" grpId="0"/>
      <p:bldP spid="51" grpId="0"/>
      <p:bldP spid="52" grpId="0"/>
      <p:bldP spid="53" grpId="0" animBg="1"/>
      <p:bldP spid="55" grpId="0"/>
      <p:bldP spid="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>
            <a:extLst>
              <a:ext uri="{FF2B5EF4-FFF2-40B4-BE49-F238E27FC236}">
                <a16:creationId xmlns:a16="http://schemas.microsoft.com/office/drawing/2014/main" id="{15D832E3-0D79-7445-9DDC-A72E15FE646D}"/>
              </a:ext>
            </a:extLst>
          </p:cNvPr>
          <p:cNvSpPr/>
          <p:nvPr/>
        </p:nvSpPr>
        <p:spPr>
          <a:xfrm>
            <a:off x="362399" y="3858927"/>
            <a:ext cx="3645398" cy="707011"/>
          </a:xfrm>
          <a:prstGeom prst="rect">
            <a:avLst/>
          </a:prstGeom>
          <a:solidFill>
            <a:srgbClr val="1E355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628459B5-77F6-3D40-9E99-56B2DE04E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26" y="3878013"/>
            <a:ext cx="8675615" cy="586957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Chapter 1 title</a:t>
            </a:r>
          </a:p>
        </p:txBody>
      </p:sp>
      <p:sp>
        <p:nvSpPr>
          <p:cNvPr id="16" name="Tijdelijke aanduiding voor dianummer 15">
            <a:extLst>
              <a:ext uri="{FF2B5EF4-FFF2-40B4-BE49-F238E27FC236}">
                <a16:creationId xmlns:a16="http://schemas.microsoft.com/office/drawing/2014/main" id="{FADCCD2E-105F-494F-8846-932E910F2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98216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Afbeelding 15">
            <a:extLst>
              <a:ext uri="{FF2B5EF4-FFF2-40B4-BE49-F238E27FC236}">
                <a16:creationId xmlns:a16="http://schemas.microsoft.com/office/drawing/2014/main" id="{0701D5F3-1153-4C46-B1E2-B31F6C96ED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200000">
            <a:off x="4910903" y="-1203329"/>
            <a:ext cx="6866104" cy="376694"/>
          </a:xfrm>
          <a:prstGeom prst="rect">
            <a:avLst/>
          </a:prstGeom>
        </p:spPr>
      </p:pic>
      <p:sp>
        <p:nvSpPr>
          <p:cNvPr id="17" name="Rechthoek 16">
            <a:extLst>
              <a:ext uri="{FF2B5EF4-FFF2-40B4-BE49-F238E27FC236}">
                <a16:creationId xmlns:a16="http://schemas.microsoft.com/office/drawing/2014/main" id="{324CEFC9-C22F-6D45-AE86-2B615789C415}"/>
              </a:ext>
            </a:extLst>
          </p:cNvPr>
          <p:cNvSpPr/>
          <p:nvPr/>
        </p:nvSpPr>
        <p:spPr>
          <a:xfrm>
            <a:off x="7880850" y="167614"/>
            <a:ext cx="695339" cy="1404089"/>
          </a:xfrm>
          <a:prstGeom prst="rect">
            <a:avLst/>
          </a:prstGeom>
          <a:solidFill>
            <a:srgbClr val="1E355E"/>
          </a:solidFill>
          <a:ln>
            <a:solidFill>
              <a:srgbClr val="1E35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31" name="OTLSHAPE_M_22ba966897a34657afc169ade639a7fb_Title">
            <a:extLst>
              <a:ext uri="{FF2B5EF4-FFF2-40B4-BE49-F238E27FC236}">
                <a16:creationId xmlns:a16="http://schemas.microsoft.com/office/drawing/2014/main" id="{431BF344-CE49-4371-9A03-E6112B4F357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8354" y="1703676"/>
            <a:ext cx="645770" cy="32316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-13" normalizeH="0" baseline="0" noProof="0">
                <a:ln>
                  <a:noFill/>
                </a:ln>
                <a:solidFill>
                  <a:srgbClr val="1E345E"/>
                </a:solidFill>
                <a:effectLst/>
                <a:uLnTx/>
                <a:uFillTx/>
              </a:rPr>
              <a:t>Vision document</a:t>
            </a:r>
          </a:p>
        </p:txBody>
      </p:sp>
      <p:sp>
        <p:nvSpPr>
          <p:cNvPr id="36" name="OTLSHAPE_M_22ba966897a34657afc169ade639a7fb_Title">
            <a:extLst>
              <a:ext uri="{FF2B5EF4-FFF2-40B4-BE49-F238E27FC236}">
                <a16:creationId xmlns:a16="http://schemas.microsoft.com/office/drawing/2014/main" id="{A160C150-DC4A-41BC-BA79-890377F8CA3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547940" y="1491737"/>
            <a:ext cx="1114425" cy="32316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-13" normalizeH="0" baseline="0" noProof="0">
                <a:ln>
                  <a:noFill/>
                </a:ln>
                <a:solidFill>
                  <a:srgbClr val="1E345E"/>
                </a:solidFill>
                <a:effectLst/>
                <a:uLnTx/>
                <a:uFillTx/>
              </a:rPr>
              <a:t>Implementation plan</a:t>
            </a:r>
          </a:p>
        </p:txBody>
      </p:sp>
      <p:sp>
        <p:nvSpPr>
          <p:cNvPr id="40" name="OTLSHAPE_M_22ba966897a34657afc169ade639a7fb_Title">
            <a:extLst>
              <a:ext uri="{FF2B5EF4-FFF2-40B4-BE49-F238E27FC236}">
                <a16:creationId xmlns:a16="http://schemas.microsoft.com/office/drawing/2014/main" id="{3CD01C62-E913-4CF6-AAD5-0211B6EF1C1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450941" y="1972176"/>
            <a:ext cx="645807" cy="16158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-13" normalizeH="0" baseline="0" noProof="0">
                <a:ln>
                  <a:noFill/>
                </a:ln>
                <a:solidFill>
                  <a:srgbClr val="1E345E"/>
                </a:solidFill>
                <a:effectLst/>
                <a:uLnTx/>
                <a:uFillTx/>
              </a:rPr>
              <a:t>SRIA</a:t>
            </a:r>
          </a:p>
        </p:txBody>
      </p:sp>
      <p:sp>
        <p:nvSpPr>
          <p:cNvPr id="42" name="OTLSHAPE_M_22ba966897a34657afc169ade639a7fb_Title">
            <a:extLst>
              <a:ext uri="{FF2B5EF4-FFF2-40B4-BE49-F238E27FC236}">
                <a16:creationId xmlns:a16="http://schemas.microsoft.com/office/drawing/2014/main" id="{740B263F-69B8-47B9-A88D-5267E999D0AF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319922" y="1736659"/>
            <a:ext cx="822110" cy="32316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 defTabSz="685800">
              <a:defRPr/>
            </a:pPr>
            <a:r>
              <a:rPr lang="en-US" sz="1050" b="1" kern="0" spc="-13">
                <a:solidFill>
                  <a:srgbClr val="1E345E"/>
                </a:solidFill>
              </a:rPr>
              <a:t>AISBL  </a:t>
            </a:r>
            <a:r>
              <a:rPr kumimoji="0" lang="en-US" sz="1050" b="1" i="0" u="none" strike="noStrike" kern="0" cap="none" spc="-13" normalizeH="0" baseline="0" noProof="0">
                <a:ln>
                  <a:noFill/>
                </a:ln>
                <a:solidFill>
                  <a:srgbClr val="1E345E"/>
                </a:solidFill>
                <a:effectLst/>
                <a:uLnTx/>
                <a:uFillTx/>
              </a:rPr>
              <a:t>operational</a:t>
            </a:r>
          </a:p>
        </p:txBody>
      </p:sp>
      <p:sp>
        <p:nvSpPr>
          <p:cNvPr id="46" name="OTLSHAPE_M_22ba966897a34657afc169ade639a7fb_Title">
            <a:extLst>
              <a:ext uri="{FF2B5EF4-FFF2-40B4-BE49-F238E27FC236}">
                <a16:creationId xmlns:a16="http://schemas.microsoft.com/office/drawing/2014/main" id="{64C506DB-1707-4FEC-8589-7C94F79AE0A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76073" y="1693763"/>
            <a:ext cx="1114425" cy="16158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-13" normalizeH="0" baseline="0" noProof="0">
                <a:ln>
                  <a:noFill/>
                </a:ln>
                <a:solidFill>
                  <a:srgbClr val="1E345E"/>
                </a:solidFill>
                <a:effectLst/>
                <a:uLnTx/>
                <a:uFillTx/>
              </a:rPr>
              <a:t>First pilot action</a:t>
            </a:r>
          </a:p>
        </p:txBody>
      </p:sp>
      <p:sp>
        <p:nvSpPr>
          <p:cNvPr id="52" name="OTLSHAPE_M_22ba966897a34657afc169ade639a7fb_Title">
            <a:extLst>
              <a:ext uri="{FF2B5EF4-FFF2-40B4-BE49-F238E27FC236}">
                <a16:creationId xmlns:a16="http://schemas.microsoft.com/office/drawing/2014/main" id="{BC2B6F0D-B66F-4B32-AB8A-03262BF838D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496410" y="1262760"/>
            <a:ext cx="1114425" cy="48474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 defTabSz="685800">
              <a:defRPr/>
            </a:pPr>
            <a:r>
              <a:rPr kumimoji="0" lang="en-US" sz="1050" b="1" i="0" u="none" strike="noStrike" kern="0" cap="none" spc="-13" normalizeH="0" baseline="0" noProof="0">
                <a:ln>
                  <a:noFill/>
                </a:ln>
                <a:solidFill>
                  <a:srgbClr val="1E345E"/>
                </a:solidFill>
                <a:effectLst/>
                <a:uLnTx/>
                <a:uFillTx/>
              </a:rPr>
              <a:t>Decision to</a:t>
            </a:r>
            <a:r>
              <a:rPr lang="en-US" sz="1050" b="1" kern="0" spc="-13">
                <a:solidFill>
                  <a:srgbClr val="1E345E"/>
                </a:solidFill>
              </a:rPr>
              <a:t> </a:t>
            </a:r>
            <a:endParaRPr kumimoji="0" lang="en-US" sz="1050" b="1" i="0" u="none" strike="noStrike" kern="0" cap="none" spc="-13" normalizeH="0" baseline="0" noProof="0">
              <a:ln>
                <a:noFill/>
              </a:ln>
              <a:solidFill>
                <a:srgbClr val="1E345E"/>
              </a:solidFill>
              <a:effectLst/>
              <a:uLnTx/>
              <a:uFillTx/>
            </a:endParaRPr>
          </a:p>
          <a:p>
            <a:pPr algn="ctr" defTabSz="685800">
              <a:defRPr/>
            </a:pPr>
            <a:r>
              <a:rPr kumimoji="0" lang="en-US" sz="1050" b="1" i="0" u="none" strike="noStrike" kern="0" cap="none" spc="-13" normalizeH="0" baseline="0" noProof="0">
                <a:ln>
                  <a:noFill/>
                </a:ln>
                <a:solidFill>
                  <a:srgbClr val="1E345E"/>
                </a:solidFill>
                <a:effectLst/>
                <a:uLnTx/>
                <a:uFillTx/>
              </a:rPr>
              <a:t>establish </a:t>
            </a:r>
            <a:r>
              <a:rPr lang="en-US" sz="1050" b="1" kern="0" spc="-13">
                <a:solidFill>
                  <a:srgbClr val="1E345E"/>
                </a:solidFill>
              </a:rPr>
              <a:t>legal entity </a:t>
            </a:r>
            <a:endParaRPr kumimoji="0" lang="en-US" sz="1050" b="1" i="0" u="none" strike="noStrike" kern="0" cap="none" spc="-13" normalizeH="0" baseline="0" noProof="0">
              <a:ln>
                <a:noFill/>
              </a:ln>
              <a:solidFill>
                <a:srgbClr val="1E345E"/>
              </a:solidFill>
              <a:effectLst/>
              <a:uLnTx/>
              <a:uFillTx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D3FE558-5BAA-484F-B42F-8A0E384ACE86}"/>
              </a:ext>
            </a:extLst>
          </p:cNvPr>
          <p:cNvSpPr txBox="1">
            <a:spLocks/>
          </p:cNvSpPr>
          <p:nvPr/>
        </p:nvSpPr>
        <p:spPr>
          <a:xfrm>
            <a:off x="324833" y="48786"/>
            <a:ext cx="8675615" cy="343813"/>
          </a:xfrm>
          <a:prstGeom prst="rect">
            <a:avLst/>
          </a:prstGeom>
        </p:spPr>
        <p:txBody>
          <a:bodyPr vert="horz" wrap="square" lIns="91440" tIns="93600" rIns="91440" bIns="0" rtlCol="0" anchor="b" anchorCtr="0">
            <a:spAutoFit/>
          </a:bodyPr>
          <a:lstStyle>
            <a:lvl1pPr algn="l" defTabSz="411476" rtl="0" eaLnBrk="1" latinLnBrk="0" hangingPunct="1">
              <a:spcBef>
                <a:spcPct val="0"/>
              </a:spcBef>
              <a:buNone/>
              <a:defRPr sz="1620" b="1" kern="1200" cap="none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BE"/>
              <a:t>Successes and learning </a:t>
            </a:r>
            <a:endParaRPr lang="en-US"/>
          </a:p>
        </p:txBody>
      </p:sp>
      <p:sp>
        <p:nvSpPr>
          <p:cNvPr id="35" name="Tekstvak 34">
            <a:extLst>
              <a:ext uri="{FF2B5EF4-FFF2-40B4-BE49-F238E27FC236}">
                <a16:creationId xmlns:a16="http://schemas.microsoft.com/office/drawing/2014/main" id="{21F33BF7-A858-6F44-B44A-C5F469E50AB5}"/>
              </a:ext>
            </a:extLst>
          </p:cNvPr>
          <p:cNvSpPr txBox="1"/>
          <p:nvPr/>
        </p:nvSpPr>
        <p:spPr>
          <a:xfrm>
            <a:off x="431239" y="3070800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2011</a:t>
            </a:r>
            <a:endParaRPr lang="nl-BE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7" name="Title 2">
            <a:extLst>
              <a:ext uri="{FF2B5EF4-FFF2-40B4-BE49-F238E27FC236}">
                <a16:creationId xmlns:a16="http://schemas.microsoft.com/office/drawing/2014/main" id="{9DE6F871-F47B-C140-A777-F6422A6F11CC}"/>
              </a:ext>
            </a:extLst>
          </p:cNvPr>
          <p:cNvSpPr txBox="1">
            <a:spLocks/>
          </p:cNvSpPr>
          <p:nvPr/>
        </p:nvSpPr>
        <p:spPr>
          <a:xfrm>
            <a:off x="2450941" y="3801258"/>
            <a:ext cx="6452071" cy="586957"/>
          </a:xfrm>
          <a:prstGeom prst="rect">
            <a:avLst/>
          </a:prstGeom>
        </p:spPr>
        <p:txBody>
          <a:bodyPr vert="horz" wrap="square" lIns="91440" tIns="93600" rIns="91440" bIns="0" rtlCol="0" anchor="b" anchorCtr="0">
            <a:spAutoFit/>
          </a:bodyPr>
          <a:lstStyle>
            <a:lvl1pPr algn="l" defTabSz="411476" rtl="0" eaLnBrk="1" latinLnBrk="0" hangingPunct="1">
              <a:spcBef>
                <a:spcPct val="0"/>
              </a:spcBef>
              <a:buNone/>
              <a:defRPr sz="3200" b="1" i="0" kern="1200" cap="none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r"/>
            <a:r>
              <a:rPr lang="nl-BE"/>
              <a:t>Successes and Learnings</a:t>
            </a:r>
            <a:endParaRPr lang="en-US"/>
          </a:p>
        </p:txBody>
      </p:sp>
      <p:sp>
        <p:nvSpPr>
          <p:cNvPr id="51" name="Tekstvak 50">
            <a:extLst>
              <a:ext uri="{FF2B5EF4-FFF2-40B4-BE49-F238E27FC236}">
                <a16:creationId xmlns:a16="http://schemas.microsoft.com/office/drawing/2014/main" id="{47D7E1D8-860E-7D4B-948C-34412D0585C3}"/>
              </a:ext>
            </a:extLst>
          </p:cNvPr>
          <p:cNvSpPr txBox="1"/>
          <p:nvPr/>
        </p:nvSpPr>
        <p:spPr>
          <a:xfrm>
            <a:off x="549705" y="1641600"/>
            <a:ext cx="13459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Vision</a:t>
            </a:r>
            <a:b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document</a:t>
            </a:r>
          </a:p>
        </p:txBody>
      </p:sp>
      <p:sp>
        <p:nvSpPr>
          <p:cNvPr id="54" name="Tekstvak 53">
            <a:extLst>
              <a:ext uri="{FF2B5EF4-FFF2-40B4-BE49-F238E27FC236}">
                <a16:creationId xmlns:a16="http://schemas.microsoft.com/office/drawing/2014/main" id="{CE7FDDC5-A9ED-9E4C-A4C3-DDBD425C0E15}"/>
              </a:ext>
            </a:extLst>
          </p:cNvPr>
          <p:cNvSpPr txBox="1"/>
          <p:nvPr/>
        </p:nvSpPr>
        <p:spPr>
          <a:xfrm>
            <a:off x="1513285" y="1310400"/>
            <a:ext cx="13459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First pilot</a:t>
            </a:r>
            <a:b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action</a:t>
            </a:r>
          </a:p>
        </p:txBody>
      </p:sp>
      <p:sp>
        <p:nvSpPr>
          <p:cNvPr id="55" name="Tekstvak 54">
            <a:extLst>
              <a:ext uri="{FF2B5EF4-FFF2-40B4-BE49-F238E27FC236}">
                <a16:creationId xmlns:a16="http://schemas.microsoft.com/office/drawing/2014/main" id="{D71BB463-5C19-9E4A-834C-090863E30321}"/>
              </a:ext>
            </a:extLst>
          </p:cNvPr>
          <p:cNvSpPr txBox="1"/>
          <p:nvPr/>
        </p:nvSpPr>
        <p:spPr>
          <a:xfrm>
            <a:off x="3047120" y="1782000"/>
            <a:ext cx="13459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Implementation plan</a:t>
            </a:r>
          </a:p>
        </p:txBody>
      </p:sp>
      <p:sp>
        <p:nvSpPr>
          <p:cNvPr id="62" name="Tekstvak 61">
            <a:extLst>
              <a:ext uri="{FF2B5EF4-FFF2-40B4-BE49-F238E27FC236}">
                <a16:creationId xmlns:a16="http://schemas.microsoft.com/office/drawing/2014/main" id="{7D695FAC-7111-B442-B156-95FE6FA85F72}"/>
              </a:ext>
            </a:extLst>
          </p:cNvPr>
          <p:cNvSpPr txBox="1"/>
          <p:nvPr/>
        </p:nvSpPr>
        <p:spPr>
          <a:xfrm>
            <a:off x="835200" y="539841"/>
            <a:ext cx="14190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Establishment </a:t>
            </a:r>
            <a:b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phase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888779C-7551-D34F-A639-E945261C4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43" name="Tekstvak 42">
            <a:extLst>
              <a:ext uri="{FF2B5EF4-FFF2-40B4-BE49-F238E27FC236}">
                <a16:creationId xmlns:a16="http://schemas.microsoft.com/office/drawing/2014/main" id="{B843B3CD-EE4A-954C-8F73-A469A5EA82C3}"/>
              </a:ext>
            </a:extLst>
          </p:cNvPr>
          <p:cNvSpPr txBox="1"/>
          <p:nvPr/>
        </p:nvSpPr>
        <p:spPr>
          <a:xfrm>
            <a:off x="2415600" y="539841"/>
            <a:ext cx="14190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Strategy </a:t>
            </a:r>
            <a:b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development</a:t>
            </a:r>
          </a:p>
        </p:txBody>
      </p:sp>
      <p:sp>
        <p:nvSpPr>
          <p:cNvPr id="45" name="Tekstvak 44">
            <a:extLst>
              <a:ext uri="{FF2B5EF4-FFF2-40B4-BE49-F238E27FC236}">
                <a16:creationId xmlns:a16="http://schemas.microsoft.com/office/drawing/2014/main" id="{B303DF24-DBBF-3A4C-A427-837DB0298CBB}"/>
              </a:ext>
            </a:extLst>
          </p:cNvPr>
          <p:cNvSpPr txBox="1"/>
          <p:nvPr/>
        </p:nvSpPr>
        <p:spPr>
          <a:xfrm>
            <a:off x="3952800" y="539841"/>
            <a:ext cx="1578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Activity </a:t>
            </a:r>
            <a:b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implementation</a:t>
            </a:r>
          </a:p>
        </p:txBody>
      </p:sp>
      <p:sp>
        <p:nvSpPr>
          <p:cNvPr id="47" name="Tekstvak 46">
            <a:extLst>
              <a:ext uri="{FF2B5EF4-FFF2-40B4-BE49-F238E27FC236}">
                <a16:creationId xmlns:a16="http://schemas.microsoft.com/office/drawing/2014/main" id="{664A9F3A-421E-CF4A-AE03-ACC185408BB3}"/>
              </a:ext>
            </a:extLst>
          </p:cNvPr>
          <p:cNvSpPr txBox="1"/>
          <p:nvPr/>
        </p:nvSpPr>
        <p:spPr>
          <a:xfrm>
            <a:off x="5731200" y="539841"/>
            <a:ext cx="1578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Organisational </a:t>
            </a:r>
            <a:b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transformation</a:t>
            </a:r>
          </a:p>
        </p:txBody>
      </p:sp>
      <p:sp>
        <p:nvSpPr>
          <p:cNvPr id="48" name="Tekstvak 47">
            <a:extLst>
              <a:ext uri="{FF2B5EF4-FFF2-40B4-BE49-F238E27FC236}">
                <a16:creationId xmlns:a16="http://schemas.microsoft.com/office/drawing/2014/main" id="{1598348B-C441-F742-B544-B211B39B833C}"/>
              </a:ext>
            </a:extLst>
          </p:cNvPr>
          <p:cNvSpPr txBox="1"/>
          <p:nvPr/>
        </p:nvSpPr>
        <p:spPr>
          <a:xfrm>
            <a:off x="7239600" y="539841"/>
            <a:ext cx="1578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Upscaling </a:t>
            </a:r>
            <a:b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phase</a:t>
            </a:r>
          </a:p>
        </p:txBody>
      </p:sp>
      <p:sp>
        <p:nvSpPr>
          <p:cNvPr id="57" name="Tekstvak 56">
            <a:extLst>
              <a:ext uri="{FF2B5EF4-FFF2-40B4-BE49-F238E27FC236}">
                <a16:creationId xmlns:a16="http://schemas.microsoft.com/office/drawing/2014/main" id="{53585317-0A8E-D642-9191-0A5AF99CE8F1}"/>
              </a:ext>
            </a:extLst>
          </p:cNvPr>
          <p:cNvSpPr txBox="1"/>
          <p:nvPr/>
        </p:nvSpPr>
        <p:spPr>
          <a:xfrm>
            <a:off x="1215011" y="3070800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2012</a:t>
            </a:r>
            <a:endParaRPr lang="nl-BE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8" name="Tekstvak 67">
            <a:extLst>
              <a:ext uri="{FF2B5EF4-FFF2-40B4-BE49-F238E27FC236}">
                <a16:creationId xmlns:a16="http://schemas.microsoft.com/office/drawing/2014/main" id="{3DE1BE24-4EBF-D642-B8B5-2EF29030E262}"/>
              </a:ext>
            </a:extLst>
          </p:cNvPr>
          <p:cNvSpPr txBox="1"/>
          <p:nvPr/>
        </p:nvSpPr>
        <p:spPr>
          <a:xfrm>
            <a:off x="1998783" y="3070800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2013</a:t>
            </a:r>
            <a:endParaRPr lang="nl-BE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9" name="Tekstvak 68">
            <a:extLst>
              <a:ext uri="{FF2B5EF4-FFF2-40B4-BE49-F238E27FC236}">
                <a16:creationId xmlns:a16="http://schemas.microsoft.com/office/drawing/2014/main" id="{9B616957-F714-574F-BC26-420FB68275D9}"/>
              </a:ext>
            </a:extLst>
          </p:cNvPr>
          <p:cNvSpPr txBox="1"/>
          <p:nvPr/>
        </p:nvSpPr>
        <p:spPr>
          <a:xfrm>
            <a:off x="2782800" y="3070357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2014</a:t>
            </a:r>
            <a:endParaRPr lang="nl-BE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0" name="Tekstvak 69">
            <a:extLst>
              <a:ext uri="{FF2B5EF4-FFF2-40B4-BE49-F238E27FC236}">
                <a16:creationId xmlns:a16="http://schemas.microsoft.com/office/drawing/2014/main" id="{75728A23-52BD-DE49-958F-90F8EB2F8AF8}"/>
              </a:ext>
            </a:extLst>
          </p:cNvPr>
          <p:cNvSpPr txBox="1"/>
          <p:nvPr/>
        </p:nvSpPr>
        <p:spPr>
          <a:xfrm>
            <a:off x="3553200" y="3070800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2015</a:t>
            </a:r>
            <a:endParaRPr lang="nl-BE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0" name="Tekstvak 79">
            <a:extLst>
              <a:ext uri="{FF2B5EF4-FFF2-40B4-BE49-F238E27FC236}">
                <a16:creationId xmlns:a16="http://schemas.microsoft.com/office/drawing/2014/main" id="{64326C8D-8B0F-354F-821E-800188839E67}"/>
              </a:ext>
            </a:extLst>
          </p:cNvPr>
          <p:cNvSpPr txBox="1"/>
          <p:nvPr/>
        </p:nvSpPr>
        <p:spPr>
          <a:xfrm>
            <a:off x="4305600" y="3070357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2016</a:t>
            </a:r>
            <a:endParaRPr lang="nl-BE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1" name="Tekstvak 80">
            <a:extLst>
              <a:ext uri="{FF2B5EF4-FFF2-40B4-BE49-F238E27FC236}">
                <a16:creationId xmlns:a16="http://schemas.microsoft.com/office/drawing/2014/main" id="{F03AC86E-BCF6-1348-9F01-46094EA6925F}"/>
              </a:ext>
            </a:extLst>
          </p:cNvPr>
          <p:cNvSpPr txBox="1"/>
          <p:nvPr/>
        </p:nvSpPr>
        <p:spPr>
          <a:xfrm>
            <a:off x="5076000" y="3070357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2017</a:t>
            </a:r>
            <a:endParaRPr lang="nl-BE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2" name="Tekstvak 81">
            <a:extLst>
              <a:ext uri="{FF2B5EF4-FFF2-40B4-BE49-F238E27FC236}">
                <a16:creationId xmlns:a16="http://schemas.microsoft.com/office/drawing/2014/main" id="{CD7534CF-FCB9-6840-B93F-FA7A0F9FB65B}"/>
              </a:ext>
            </a:extLst>
          </p:cNvPr>
          <p:cNvSpPr txBox="1"/>
          <p:nvPr/>
        </p:nvSpPr>
        <p:spPr>
          <a:xfrm>
            <a:off x="5860800" y="3070357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2018</a:t>
            </a:r>
            <a:endParaRPr lang="nl-BE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3" name="Tekstvak 82">
            <a:extLst>
              <a:ext uri="{FF2B5EF4-FFF2-40B4-BE49-F238E27FC236}">
                <a16:creationId xmlns:a16="http://schemas.microsoft.com/office/drawing/2014/main" id="{354B60D1-B011-5647-A820-6B7D0FA4841E}"/>
              </a:ext>
            </a:extLst>
          </p:cNvPr>
          <p:cNvSpPr txBox="1"/>
          <p:nvPr/>
        </p:nvSpPr>
        <p:spPr>
          <a:xfrm>
            <a:off x="6642000" y="3070357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2019</a:t>
            </a:r>
            <a:endParaRPr lang="nl-BE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4" name="Tekstvak 83">
            <a:extLst>
              <a:ext uri="{FF2B5EF4-FFF2-40B4-BE49-F238E27FC236}">
                <a16:creationId xmlns:a16="http://schemas.microsoft.com/office/drawing/2014/main" id="{0314D5F2-800B-2643-8A92-920C0FB9D753}"/>
              </a:ext>
            </a:extLst>
          </p:cNvPr>
          <p:cNvSpPr txBox="1"/>
          <p:nvPr/>
        </p:nvSpPr>
        <p:spPr>
          <a:xfrm>
            <a:off x="7412400" y="3070357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2020</a:t>
            </a:r>
          </a:p>
        </p:txBody>
      </p:sp>
      <p:sp>
        <p:nvSpPr>
          <p:cNvPr id="85" name="Tekstvak 84">
            <a:extLst>
              <a:ext uri="{FF2B5EF4-FFF2-40B4-BE49-F238E27FC236}">
                <a16:creationId xmlns:a16="http://schemas.microsoft.com/office/drawing/2014/main" id="{2185FBF2-53EC-FF46-9089-359368057F66}"/>
              </a:ext>
            </a:extLst>
          </p:cNvPr>
          <p:cNvSpPr txBox="1"/>
          <p:nvPr/>
        </p:nvSpPr>
        <p:spPr>
          <a:xfrm>
            <a:off x="549705" y="2138400"/>
            <a:ext cx="14490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1st Management Board Meeting</a:t>
            </a:r>
          </a:p>
        </p:txBody>
      </p:sp>
      <p:sp>
        <p:nvSpPr>
          <p:cNvPr id="86" name="Tekstvak 85">
            <a:extLst>
              <a:ext uri="{FF2B5EF4-FFF2-40B4-BE49-F238E27FC236}">
                <a16:creationId xmlns:a16="http://schemas.microsoft.com/office/drawing/2014/main" id="{E6FA73BA-714B-8944-8198-81234FD0AECF}"/>
              </a:ext>
            </a:extLst>
          </p:cNvPr>
          <p:cNvSpPr txBox="1"/>
          <p:nvPr/>
        </p:nvSpPr>
        <p:spPr>
          <a:xfrm>
            <a:off x="1500323" y="1904400"/>
            <a:ext cx="13459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CSA Oceans</a:t>
            </a:r>
          </a:p>
        </p:txBody>
      </p:sp>
      <p:cxnSp>
        <p:nvCxnSpPr>
          <p:cNvPr id="6" name="Rechte verbindingslijn 5">
            <a:extLst>
              <a:ext uri="{FF2B5EF4-FFF2-40B4-BE49-F238E27FC236}">
                <a16:creationId xmlns:a16="http://schemas.microsoft.com/office/drawing/2014/main" id="{770987B8-4185-0F46-8438-4051068CDD5D}"/>
              </a:ext>
            </a:extLst>
          </p:cNvPr>
          <p:cNvCxnSpPr>
            <a:cxnSpLocks/>
          </p:cNvCxnSpPr>
          <p:nvPr/>
        </p:nvCxnSpPr>
        <p:spPr>
          <a:xfrm flipV="1">
            <a:off x="835200" y="2567771"/>
            <a:ext cx="0" cy="430227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Rechte verbindingslijn 87">
            <a:extLst>
              <a:ext uri="{FF2B5EF4-FFF2-40B4-BE49-F238E27FC236}">
                <a16:creationId xmlns:a16="http://schemas.microsoft.com/office/drawing/2014/main" id="{A260F0B6-E687-F54D-BCF8-81A1FD7C888C}"/>
              </a:ext>
            </a:extLst>
          </p:cNvPr>
          <p:cNvCxnSpPr>
            <a:cxnSpLocks/>
          </p:cNvCxnSpPr>
          <p:nvPr/>
        </p:nvCxnSpPr>
        <p:spPr>
          <a:xfrm flipV="1">
            <a:off x="1890385" y="2163600"/>
            <a:ext cx="0" cy="833594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Rechte verbindingslijn 88">
            <a:extLst>
              <a:ext uri="{FF2B5EF4-FFF2-40B4-BE49-F238E27FC236}">
                <a16:creationId xmlns:a16="http://schemas.microsoft.com/office/drawing/2014/main" id="{5B3E663E-EE57-1640-9505-E74FE18D143B}"/>
              </a:ext>
            </a:extLst>
          </p:cNvPr>
          <p:cNvCxnSpPr>
            <a:cxnSpLocks/>
          </p:cNvCxnSpPr>
          <p:nvPr/>
        </p:nvCxnSpPr>
        <p:spPr>
          <a:xfrm flipV="1">
            <a:off x="1890385" y="1746000"/>
            <a:ext cx="0" cy="132890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Tekstvak 89">
            <a:extLst>
              <a:ext uri="{FF2B5EF4-FFF2-40B4-BE49-F238E27FC236}">
                <a16:creationId xmlns:a16="http://schemas.microsoft.com/office/drawing/2014/main" id="{3BDC972C-7706-D045-9D41-EAE6D8C7EE9B}"/>
              </a:ext>
            </a:extLst>
          </p:cNvPr>
          <p:cNvSpPr txBox="1"/>
          <p:nvPr/>
        </p:nvSpPr>
        <p:spPr>
          <a:xfrm>
            <a:off x="3047120" y="2239200"/>
            <a:ext cx="13459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SRIA</a:t>
            </a:r>
          </a:p>
        </p:txBody>
      </p:sp>
      <p:cxnSp>
        <p:nvCxnSpPr>
          <p:cNvPr id="92" name="Rechte verbindingslijn 91">
            <a:extLst>
              <a:ext uri="{FF2B5EF4-FFF2-40B4-BE49-F238E27FC236}">
                <a16:creationId xmlns:a16="http://schemas.microsoft.com/office/drawing/2014/main" id="{B897FAD1-FF25-A84A-AAD4-A99B54C3F724}"/>
              </a:ext>
            </a:extLst>
          </p:cNvPr>
          <p:cNvCxnSpPr>
            <a:cxnSpLocks/>
          </p:cNvCxnSpPr>
          <p:nvPr/>
        </p:nvCxnSpPr>
        <p:spPr>
          <a:xfrm flipV="1">
            <a:off x="3213576" y="2509200"/>
            <a:ext cx="0" cy="487709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4" name="Tekstvak 93">
            <a:extLst>
              <a:ext uri="{FF2B5EF4-FFF2-40B4-BE49-F238E27FC236}">
                <a16:creationId xmlns:a16="http://schemas.microsoft.com/office/drawing/2014/main" id="{BD1D8AC6-36EC-504F-914C-38A88523EAC6}"/>
              </a:ext>
            </a:extLst>
          </p:cNvPr>
          <p:cNvSpPr txBox="1"/>
          <p:nvPr/>
        </p:nvSpPr>
        <p:spPr>
          <a:xfrm>
            <a:off x="4530448" y="1486800"/>
            <a:ext cx="13459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CSA Oceans 2</a:t>
            </a:r>
          </a:p>
        </p:txBody>
      </p:sp>
      <p:cxnSp>
        <p:nvCxnSpPr>
          <p:cNvPr id="95" name="Rechte verbindingslijn 94">
            <a:extLst>
              <a:ext uri="{FF2B5EF4-FFF2-40B4-BE49-F238E27FC236}">
                <a16:creationId xmlns:a16="http://schemas.microsoft.com/office/drawing/2014/main" id="{2214CB3F-5E64-6B47-8E6B-EA2EB81696DB}"/>
              </a:ext>
            </a:extLst>
          </p:cNvPr>
          <p:cNvCxnSpPr>
            <a:cxnSpLocks/>
          </p:cNvCxnSpPr>
          <p:nvPr/>
        </p:nvCxnSpPr>
        <p:spPr>
          <a:xfrm flipV="1">
            <a:off x="4867200" y="1813953"/>
            <a:ext cx="0" cy="1184045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6" name="Tekstvak 95">
            <a:extLst>
              <a:ext uri="{FF2B5EF4-FFF2-40B4-BE49-F238E27FC236}">
                <a16:creationId xmlns:a16="http://schemas.microsoft.com/office/drawing/2014/main" id="{472A7D79-5A4C-3644-931A-618EDAED0CD1}"/>
              </a:ext>
            </a:extLst>
          </p:cNvPr>
          <p:cNvSpPr txBox="1"/>
          <p:nvPr/>
        </p:nvSpPr>
        <p:spPr>
          <a:xfrm>
            <a:off x="5320800" y="1781210"/>
            <a:ext cx="134598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Decision</a:t>
            </a:r>
            <a:b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establish</a:t>
            </a:r>
          </a:p>
          <a:p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AISBL</a:t>
            </a:r>
          </a:p>
        </p:txBody>
      </p:sp>
      <p:cxnSp>
        <p:nvCxnSpPr>
          <p:cNvPr id="97" name="Rechte verbindingslijn 96">
            <a:extLst>
              <a:ext uri="{FF2B5EF4-FFF2-40B4-BE49-F238E27FC236}">
                <a16:creationId xmlns:a16="http://schemas.microsoft.com/office/drawing/2014/main" id="{0E41B162-97AF-AB48-9F0C-C63D6C91A2D2}"/>
              </a:ext>
            </a:extLst>
          </p:cNvPr>
          <p:cNvCxnSpPr>
            <a:cxnSpLocks/>
          </p:cNvCxnSpPr>
          <p:nvPr/>
        </p:nvCxnSpPr>
        <p:spPr>
          <a:xfrm flipV="1">
            <a:off x="5562000" y="2405975"/>
            <a:ext cx="0" cy="592025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8" name="Tekstvak 97">
            <a:extLst>
              <a:ext uri="{FF2B5EF4-FFF2-40B4-BE49-F238E27FC236}">
                <a16:creationId xmlns:a16="http://schemas.microsoft.com/office/drawing/2014/main" id="{5354970A-21BF-E547-A4FF-8EF1876D9465}"/>
              </a:ext>
            </a:extLst>
          </p:cNvPr>
          <p:cNvSpPr txBox="1"/>
          <p:nvPr/>
        </p:nvSpPr>
        <p:spPr>
          <a:xfrm>
            <a:off x="6116400" y="1309985"/>
            <a:ext cx="13459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AISBL operational</a:t>
            </a:r>
          </a:p>
        </p:txBody>
      </p:sp>
      <p:cxnSp>
        <p:nvCxnSpPr>
          <p:cNvPr id="99" name="Rechte verbindingslijn 98">
            <a:extLst>
              <a:ext uri="{FF2B5EF4-FFF2-40B4-BE49-F238E27FC236}">
                <a16:creationId xmlns:a16="http://schemas.microsoft.com/office/drawing/2014/main" id="{FF1BDEED-E1BD-1346-8872-5EF178F41E10}"/>
              </a:ext>
            </a:extLst>
          </p:cNvPr>
          <p:cNvCxnSpPr>
            <a:cxnSpLocks/>
          </p:cNvCxnSpPr>
          <p:nvPr/>
        </p:nvCxnSpPr>
        <p:spPr>
          <a:xfrm flipV="1">
            <a:off x="6364800" y="1813953"/>
            <a:ext cx="0" cy="1184045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0" name="Tekstvak 99">
            <a:extLst>
              <a:ext uri="{FF2B5EF4-FFF2-40B4-BE49-F238E27FC236}">
                <a16:creationId xmlns:a16="http://schemas.microsoft.com/office/drawing/2014/main" id="{A1B44412-1678-7043-915B-691B398967BB}"/>
              </a:ext>
            </a:extLst>
          </p:cNvPr>
          <p:cNvSpPr txBox="1"/>
          <p:nvPr/>
        </p:nvSpPr>
        <p:spPr>
          <a:xfrm>
            <a:off x="7408800" y="2378240"/>
            <a:ext cx="111442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Strategy Framework</a:t>
            </a:r>
            <a:b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approved</a:t>
            </a:r>
          </a:p>
        </p:txBody>
      </p:sp>
      <p:sp>
        <p:nvSpPr>
          <p:cNvPr id="101" name="Tekstvak 100">
            <a:extLst>
              <a:ext uri="{FF2B5EF4-FFF2-40B4-BE49-F238E27FC236}">
                <a16:creationId xmlns:a16="http://schemas.microsoft.com/office/drawing/2014/main" id="{61C18BF3-25C6-4942-A141-81B2359785B0}"/>
              </a:ext>
            </a:extLst>
          </p:cNvPr>
          <p:cNvSpPr txBox="1"/>
          <p:nvPr/>
        </p:nvSpPr>
        <p:spPr>
          <a:xfrm>
            <a:off x="6973200" y="1949646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Collaboration</a:t>
            </a:r>
          </a:p>
        </p:txBody>
      </p:sp>
      <p:sp>
        <p:nvSpPr>
          <p:cNvPr id="102" name="Tekstvak 101">
            <a:extLst>
              <a:ext uri="{FF2B5EF4-FFF2-40B4-BE49-F238E27FC236}">
                <a16:creationId xmlns:a16="http://schemas.microsoft.com/office/drawing/2014/main" id="{D60B3E71-F8E0-B543-9ECC-70DCC7631406}"/>
              </a:ext>
            </a:extLst>
          </p:cNvPr>
          <p:cNvSpPr txBox="1"/>
          <p:nvPr/>
        </p:nvSpPr>
        <p:spPr>
          <a:xfrm>
            <a:off x="7218000" y="1451862"/>
            <a:ext cx="11144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Upscaling </a:t>
            </a:r>
            <a:b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actions</a:t>
            </a:r>
          </a:p>
        </p:txBody>
      </p:sp>
      <p:sp>
        <p:nvSpPr>
          <p:cNvPr id="103" name="Tekstvak 102">
            <a:extLst>
              <a:ext uri="{FF2B5EF4-FFF2-40B4-BE49-F238E27FC236}">
                <a16:creationId xmlns:a16="http://schemas.microsoft.com/office/drawing/2014/main" id="{E72CD6FE-5650-5042-833C-3AAF8CD82E1C}"/>
              </a:ext>
            </a:extLst>
          </p:cNvPr>
          <p:cNvSpPr txBox="1"/>
          <p:nvPr/>
        </p:nvSpPr>
        <p:spPr>
          <a:xfrm>
            <a:off x="7927200" y="1113661"/>
            <a:ext cx="11144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2021</a:t>
            </a:r>
          </a:p>
          <a:p>
            <a:pPr algn="ctr"/>
            <a:r>
              <a:rPr lang="nl-BE" sz="1100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beyond</a:t>
            </a:r>
          </a:p>
        </p:txBody>
      </p:sp>
      <p:sp>
        <p:nvSpPr>
          <p:cNvPr id="105" name="Tekstvak 104">
            <a:extLst>
              <a:ext uri="{FF2B5EF4-FFF2-40B4-BE49-F238E27FC236}">
                <a16:creationId xmlns:a16="http://schemas.microsoft.com/office/drawing/2014/main" id="{56ECBF79-CD9A-6543-A943-BC632B6F73A9}"/>
              </a:ext>
            </a:extLst>
          </p:cNvPr>
          <p:cNvSpPr txBox="1"/>
          <p:nvPr/>
        </p:nvSpPr>
        <p:spPr>
          <a:xfrm>
            <a:off x="835200" y="540000"/>
            <a:ext cx="14190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Establishment </a:t>
            </a:r>
            <a:b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phase</a:t>
            </a:r>
          </a:p>
        </p:txBody>
      </p:sp>
      <p:sp>
        <p:nvSpPr>
          <p:cNvPr id="106" name="Tekstvak 105">
            <a:extLst>
              <a:ext uri="{FF2B5EF4-FFF2-40B4-BE49-F238E27FC236}">
                <a16:creationId xmlns:a16="http://schemas.microsoft.com/office/drawing/2014/main" id="{2F1E3F9B-AC78-CB41-943A-F6808FF2B7DE}"/>
              </a:ext>
            </a:extLst>
          </p:cNvPr>
          <p:cNvSpPr txBox="1"/>
          <p:nvPr/>
        </p:nvSpPr>
        <p:spPr>
          <a:xfrm>
            <a:off x="432000" y="3070800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2011</a:t>
            </a:r>
            <a:endParaRPr lang="nl-BE" sz="11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07" name="Rechte verbindingslijn 106">
            <a:extLst>
              <a:ext uri="{FF2B5EF4-FFF2-40B4-BE49-F238E27FC236}">
                <a16:creationId xmlns:a16="http://schemas.microsoft.com/office/drawing/2014/main" id="{FDAA7664-00D2-174A-96F6-3CBAD7802084}"/>
              </a:ext>
            </a:extLst>
          </p:cNvPr>
          <p:cNvCxnSpPr>
            <a:cxnSpLocks/>
          </p:cNvCxnSpPr>
          <p:nvPr/>
        </p:nvCxnSpPr>
        <p:spPr>
          <a:xfrm flipV="1">
            <a:off x="835200" y="2566800"/>
            <a:ext cx="0" cy="430227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Tekstvak 107">
            <a:extLst>
              <a:ext uri="{FF2B5EF4-FFF2-40B4-BE49-F238E27FC236}">
                <a16:creationId xmlns:a16="http://schemas.microsoft.com/office/drawing/2014/main" id="{D00A4D2B-4D79-E641-BB82-947E789E34B7}"/>
              </a:ext>
            </a:extLst>
          </p:cNvPr>
          <p:cNvSpPr txBox="1"/>
          <p:nvPr/>
        </p:nvSpPr>
        <p:spPr>
          <a:xfrm>
            <a:off x="550800" y="2138400"/>
            <a:ext cx="14490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1st Management Board Meeting</a:t>
            </a:r>
          </a:p>
        </p:txBody>
      </p:sp>
      <p:sp>
        <p:nvSpPr>
          <p:cNvPr id="109" name="Tekstvak 108">
            <a:extLst>
              <a:ext uri="{FF2B5EF4-FFF2-40B4-BE49-F238E27FC236}">
                <a16:creationId xmlns:a16="http://schemas.microsoft.com/office/drawing/2014/main" id="{C78F55C0-494F-DD45-B21C-AF59A35E0076}"/>
              </a:ext>
            </a:extLst>
          </p:cNvPr>
          <p:cNvSpPr txBox="1"/>
          <p:nvPr/>
        </p:nvSpPr>
        <p:spPr>
          <a:xfrm>
            <a:off x="550800" y="1641600"/>
            <a:ext cx="12068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Vision</a:t>
            </a:r>
            <a:b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document</a:t>
            </a:r>
          </a:p>
        </p:txBody>
      </p:sp>
      <p:sp>
        <p:nvSpPr>
          <p:cNvPr id="110" name="Tekstvak 109">
            <a:extLst>
              <a:ext uri="{FF2B5EF4-FFF2-40B4-BE49-F238E27FC236}">
                <a16:creationId xmlns:a16="http://schemas.microsoft.com/office/drawing/2014/main" id="{85F2340A-6C53-0844-A002-8B6A14512119}"/>
              </a:ext>
            </a:extLst>
          </p:cNvPr>
          <p:cNvSpPr txBox="1"/>
          <p:nvPr/>
        </p:nvSpPr>
        <p:spPr>
          <a:xfrm>
            <a:off x="1512000" y="1310400"/>
            <a:ext cx="13459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First pilot</a:t>
            </a:r>
            <a:b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action</a:t>
            </a:r>
          </a:p>
        </p:txBody>
      </p:sp>
      <p:sp>
        <p:nvSpPr>
          <p:cNvPr id="111" name="Tekstvak 110">
            <a:extLst>
              <a:ext uri="{FF2B5EF4-FFF2-40B4-BE49-F238E27FC236}">
                <a16:creationId xmlns:a16="http://schemas.microsoft.com/office/drawing/2014/main" id="{9EBF6A0A-32D3-2A46-8603-9F8E03FAACD8}"/>
              </a:ext>
            </a:extLst>
          </p:cNvPr>
          <p:cNvSpPr txBox="1"/>
          <p:nvPr/>
        </p:nvSpPr>
        <p:spPr>
          <a:xfrm>
            <a:off x="1501200" y="1904400"/>
            <a:ext cx="13459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CSA Oceans</a:t>
            </a:r>
          </a:p>
        </p:txBody>
      </p:sp>
      <p:cxnSp>
        <p:nvCxnSpPr>
          <p:cNvPr id="112" name="Rechte verbindingslijn 111">
            <a:extLst>
              <a:ext uri="{FF2B5EF4-FFF2-40B4-BE49-F238E27FC236}">
                <a16:creationId xmlns:a16="http://schemas.microsoft.com/office/drawing/2014/main" id="{6AB86AF9-8AFA-D94F-8924-D2424D3D60E4}"/>
              </a:ext>
            </a:extLst>
          </p:cNvPr>
          <p:cNvCxnSpPr>
            <a:cxnSpLocks/>
          </p:cNvCxnSpPr>
          <p:nvPr/>
        </p:nvCxnSpPr>
        <p:spPr>
          <a:xfrm flipV="1">
            <a:off x="1890000" y="1746000"/>
            <a:ext cx="0" cy="132890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3" name="Rechte verbindingslijn 112">
            <a:extLst>
              <a:ext uri="{FF2B5EF4-FFF2-40B4-BE49-F238E27FC236}">
                <a16:creationId xmlns:a16="http://schemas.microsoft.com/office/drawing/2014/main" id="{7C900254-2520-124E-BE4F-674AFE5A2B8E}"/>
              </a:ext>
            </a:extLst>
          </p:cNvPr>
          <p:cNvCxnSpPr>
            <a:cxnSpLocks/>
          </p:cNvCxnSpPr>
          <p:nvPr/>
        </p:nvCxnSpPr>
        <p:spPr>
          <a:xfrm flipV="1">
            <a:off x="1890000" y="2163600"/>
            <a:ext cx="0" cy="833594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4" name="Tekstvak 113">
            <a:extLst>
              <a:ext uri="{FF2B5EF4-FFF2-40B4-BE49-F238E27FC236}">
                <a16:creationId xmlns:a16="http://schemas.microsoft.com/office/drawing/2014/main" id="{FDEC38F0-4726-594A-94D9-ECFD9540ED47}"/>
              </a:ext>
            </a:extLst>
          </p:cNvPr>
          <p:cNvSpPr txBox="1"/>
          <p:nvPr/>
        </p:nvSpPr>
        <p:spPr>
          <a:xfrm>
            <a:off x="1216800" y="3070800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2012</a:t>
            </a:r>
            <a:endParaRPr lang="nl-BE" sz="11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6" name="Tekstvak 115">
            <a:extLst>
              <a:ext uri="{FF2B5EF4-FFF2-40B4-BE49-F238E27FC236}">
                <a16:creationId xmlns:a16="http://schemas.microsoft.com/office/drawing/2014/main" id="{55962225-0DB1-D24D-9280-A687D9A55A4A}"/>
              </a:ext>
            </a:extLst>
          </p:cNvPr>
          <p:cNvSpPr txBox="1"/>
          <p:nvPr/>
        </p:nvSpPr>
        <p:spPr>
          <a:xfrm>
            <a:off x="2415600" y="540000"/>
            <a:ext cx="141905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Strategy </a:t>
            </a:r>
            <a:b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development</a:t>
            </a:r>
          </a:p>
        </p:txBody>
      </p:sp>
      <p:sp>
        <p:nvSpPr>
          <p:cNvPr id="117" name="Tekstvak 116">
            <a:extLst>
              <a:ext uri="{FF2B5EF4-FFF2-40B4-BE49-F238E27FC236}">
                <a16:creationId xmlns:a16="http://schemas.microsoft.com/office/drawing/2014/main" id="{625535D5-3777-1640-BC7F-6F0D05D972E0}"/>
              </a:ext>
            </a:extLst>
          </p:cNvPr>
          <p:cNvSpPr txBox="1"/>
          <p:nvPr/>
        </p:nvSpPr>
        <p:spPr>
          <a:xfrm>
            <a:off x="1998000" y="3070800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2013</a:t>
            </a:r>
            <a:endParaRPr lang="nl-BE" sz="11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8" name="Tekstvak 117">
            <a:extLst>
              <a:ext uri="{FF2B5EF4-FFF2-40B4-BE49-F238E27FC236}">
                <a16:creationId xmlns:a16="http://schemas.microsoft.com/office/drawing/2014/main" id="{8A432CA9-2814-AA44-8817-0A4BD3AF7172}"/>
              </a:ext>
            </a:extLst>
          </p:cNvPr>
          <p:cNvSpPr txBox="1"/>
          <p:nvPr/>
        </p:nvSpPr>
        <p:spPr>
          <a:xfrm>
            <a:off x="3045600" y="1782000"/>
            <a:ext cx="13459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Implementation plan</a:t>
            </a:r>
          </a:p>
        </p:txBody>
      </p:sp>
      <p:sp>
        <p:nvSpPr>
          <p:cNvPr id="119" name="Tekstvak 118">
            <a:extLst>
              <a:ext uri="{FF2B5EF4-FFF2-40B4-BE49-F238E27FC236}">
                <a16:creationId xmlns:a16="http://schemas.microsoft.com/office/drawing/2014/main" id="{80CAA5FE-8FA5-0740-B3D4-2A75A9369F66}"/>
              </a:ext>
            </a:extLst>
          </p:cNvPr>
          <p:cNvSpPr txBox="1"/>
          <p:nvPr/>
        </p:nvSpPr>
        <p:spPr>
          <a:xfrm>
            <a:off x="3045600" y="2239200"/>
            <a:ext cx="13459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SRIA</a:t>
            </a:r>
          </a:p>
        </p:txBody>
      </p:sp>
      <p:cxnSp>
        <p:nvCxnSpPr>
          <p:cNvPr id="120" name="Rechte verbindingslijn 119">
            <a:extLst>
              <a:ext uri="{FF2B5EF4-FFF2-40B4-BE49-F238E27FC236}">
                <a16:creationId xmlns:a16="http://schemas.microsoft.com/office/drawing/2014/main" id="{8D42C181-73F7-8D42-BF13-C8019B479D64}"/>
              </a:ext>
            </a:extLst>
          </p:cNvPr>
          <p:cNvCxnSpPr>
            <a:cxnSpLocks/>
          </p:cNvCxnSpPr>
          <p:nvPr/>
        </p:nvCxnSpPr>
        <p:spPr>
          <a:xfrm flipV="1">
            <a:off x="3214800" y="2509200"/>
            <a:ext cx="0" cy="487709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1" name="Tekstvak 120">
            <a:extLst>
              <a:ext uri="{FF2B5EF4-FFF2-40B4-BE49-F238E27FC236}">
                <a16:creationId xmlns:a16="http://schemas.microsoft.com/office/drawing/2014/main" id="{0B96A0F6-610F-0542-8099-1D9F0E29E61D}"/>
              </a:ext>
            </a:extLst>
          </p:cNvPr>
          <p:cNvSpPr txBox="1"/>
          <p:nvPr/>
        </p:nvSpPr>
        <p:spPr>
          <a:xfrm>
            <a:off x="2782800" y="3070800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2014</a:t>
            </a:r>
            <a:endParaRPr lang="nl-BE" sz="11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2" name="Tekstvak 121">
            <a:extLst>
              <a:ext uri="{FF2B5EF4-FFF2-40B4-BE49-F238E27FC236}">
                <a16:creationId xmlns:a16="http://schemas.microsoft.com/office/drawing/2014/main" id="{F40A47E2-175F-3F44-8E1D-5530F2207AE3}"/>
              </a:ext>
            </a:extLst>
          </p:cNvPr>
          <p:cNvSpPr txBox="1"/>
          <p:nvPr/>
        </p:nvSpPr>
        <p:spPr>
          <a:xfrm>
            <a:off x="3952800" y="540000"/>
            <a:ext cx="1578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Activity </a:t>
            </a:r>
            <a:b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implementation</a:t>
            </a:r>
          </a:p>
        </p:txBody>
      </p:sp>
      <p:cxnSp>
        <p:nvCxnSpPr>
          <p:cNvPr id="124" name="Rechte verbindingslijn 123">
            <a:extLst>
              <a:ext uri="{FF2B5EF4-FFF2-40B4-BE49-F238E27FC236}">
                <a16:creationId xmlns:a16="http://schemas.microsoft.com/office/drawing/2014/main" id="{3FCB68D5-D89F-0042-9CB6-17081DE1212B}"/>
              </a:ext>
            </a:extLst>
          </p:cNvPr>
          <p:cNvCxnSpPr>
            <a:cxnSpLocks/>
          </p:cNvCxnSpPr>
          <p:nvPr/>
        </p:nvCxnSpPr>
        <p:spPr>
          <a:xfrm flipV="1">
            <a:off x="4867200" y="1814400"/>
            <a:ext cx="0" cy="1184045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6" name="Tekstvak 125">
            <a:extLst>
              <a:ext uri="{FF2B5EF4-FFF2-40B4-BE49-F238E27FC236}">
                <a16:creationId xmlns:a16="http://schemas.microsoft.com/office/drawing/2014/main" id="{63CC88D5-1E8E-AA45-B478-675E7ACC3051}"/>
              </a:ext>
            </a:extLst>
          </p:cNvPr>
          <p:cNvSpPr txBox="1"/>
          <p:nvPr/>
        </p:nvSpPr>
        <p:spPr>
          <a:xfrm>
            <a:off x="4528800" y="1486800"/>
            <a:ext cx="13459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CSA Oceans 2</a:t>
            </a:r>
          </a:p>
        </p:txBody>
      </p:sp>
      <p:sp>
        <p:nvSpPr>
          <p:cNvPr id="127" name="Tekstvak 126">
            <a:extLst>
              <a:ext uri="{FF2B5EF4-FFF2-40B4-BE49-F238E27FC236}">
                <a16:creationId xmlns:a16="http://schemas.microsoft.com/office/drawing/2014/main" id="{30F4E685-1697-6842-8B0F-00739022C457}"/>
              </a:ext>
            </a:extLst>
          </p:cNvPr>
          <p:cNvSpPr txBox="1"/>
          <p:nvPr/>
        </p:nvSpPr>
        <p:spPr>
          <a:xfrm>
            <a:off x="3553200" y="3070800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2015</a:t>
            </a:r>
            <a:endParaRPr lang="nl-BE" sz="11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8" name="Tekstvak 127">
            <a:extLst>
              <a:ext uri="{FF2B5EF4-FFF2-40B4-BE49-F238E27FC236}">
                <a16:creationId xmlns:a16="http://schemas.microsoft.com/office/drawing/2014/main" id="{B76A810A-3B66-6A41-B1E9-ED68D0AB4068}"/>
              </a:ext>
            </a:extLst>
          </p:cNvPr>
          <p:cNvSpPr txBox="1"/>
          <p:nvPr/>
        </p:nvSpPr>
        <p:spPr>
          <a:xfrm>
            <a:off x="4305600" y="3070800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2016</a:t>
            </a:r>
            <a:endParaRPr lang="nl-BE" sz="11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9" name="Tekstvak 128">
            <a:extLst>
              <a:ext uri="{FF2B5EF4-FFF2-40B4-BE49-F238E27FC236}">
                <a16:creationId xmlns:a16="http://schemas.microsoft.com/office/drawing/2014/main" id="{75577434-98D7-F84C-BA87-D91E74B76E6B}"/>
              </a:ext>
            </a:extLst>
          </p:cNvPr>
          <p:cNvSpPr txBox="1"/>
          <p:nvPr/>
        </p:nvSpPr>
        <p:spPr>
          <a:xfrm>
            <a:off x="5731200" y="540000"/>
            <a:ext cx="1578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Organisational </a:t>
            </a:r>
            <a:b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transformation</a:t>
            </a:r>
          </a:p>
        </p:txBody>
      </p:sp>
      <p:sp>
        <p:nvSpPr>
          <p:cNvPr id="130" name="Tekstvak 129">
            <a:extLst>
              <a:ext uri="{FF2B5EF4-FFF2-40B4-BE49-F238E27FC236}">
                <a16:creationId xmlns:a16="http://schemas.microsoft.com/office/drawing/2014/main" id="{84DACB6C-238E-6B48-8076-6B1869AFF33F}"/>
              </a:ext>
            </a:extLst>
          </p:cNvPr>
          <p:cNvSpPr txBox="1"/>
          <p:nvPr/>
        </p:nvSpPr>
        <p:spPr>
          <a:xfrm>
            <a:off x="5076000" y="3070800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2017</a:t>
            </a:r>
            <a:endParaRPr lang="nl-BE" sz="11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1" name="Tekstvak 130">
            <a:extLst>
              <a:ext uri="{FF2B5EF4-FFF2-40B4-BE49-F238E27FC236}">
                <a16:creationId xmlns:a16="http://schemas.microsoft.com/office/drawing/2014/main" id="{6BCC1553-F2E3-A840-811E-BDFBFFA8175F}"/>
              </a:ext>
            </a:extLst>
          </p:cNvPr>
          <p:cNvSpPr txBox="1"/>
          <p:nvPr/>
        </p:nvSpPr>
        <p:spPr>
          <a:xfrm>
            <a:off x="5860800" y="3070800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2018</a:t>
            </a:r>
            <a:endParaRPr lang="nl-BE" sz="11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2" name="Tekstvak 131">
            <a:extLst>
              <a:ext uri="{FF2B5EF4-FFF2-40B4-BE49-F238E27FC236}">
                <a16:creationId xmlns:a16="http://schemas.microsoft.com/office/drawing/2014/main" id="{D9481906-6E03-924B-9202-23E6C589F69C}"/>
              </a:ext>
            </a:extLst>
          </p:cNvPr>
          <p:cNvSpPr txBox="1"/>
          <p:nvPr/>
        </p:nvSpPr>
        <p:spPr>
          <a:xfrm>
            <a:off x="5320800" y="1782000"/>
            <a:ext cx="134598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Decision</a:t>
            </a:r>
            <a:b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establish</a:t>
            </a:r>
          </a:p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AISBL</a:t>
            </a:r>
          </a:p>
        </p:txBody>
      </p:sp>
      <p:sp>
        <p:nvSpPr>
          <p:cNvPr id="133" name="Tekstvak 132">
            <a:extLst>
              <a:ext uri="{FF2B5EF4-FFF2-40B4-BE49-F238E27FC236}">
                <a16:creationId xmlns:a16="http://schemas.microsoft.com/office/drawing/2014/main" id="{260235A7-A4A4-B74D-BDFF-7B03EE5EC89E}"/>
              </a:ext>
            </a:extLst>
          </p:cNvPr>
          <p:cNvSpPr txBox="1"/>
          <p:nvPr/>
        </p:nvSpPr>
        <p:spPr>
          <a:xfrm>
            <a:off x="6116400" y="1310400"/>
            <a:ext cx="13459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AISBL operational</a:t>
            </a:r>
          </a:p>
        </p:txBody>
      </p:sp>
      <p:sp>
        <p:nvSpPr>
          <p:cNvPr id="134" name="Tekstvak 133">
            <a:extLst>
              <a:ext uri="{FF2B5EF4-FFF2-40B4-BE49-F238E27FC236}">
                <a16:creationId xmlns:a16="http://schemas.microsoft.com/office/drawing/2014/main" id="{ED81EBF2-86EC-024F-9A32-363E48B2C4C1}"/>
              </a:ext>
            </a:extLst>
          </p:cNvPr>
          <p:cNvSpPr txBox="1"/>
          <p:nvPr/>
        </p:nvSpPr>
        <p:spPr>
          <a:xfrm>
            <a:off x="6642000" y="3070800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2019</a:t>
            </a:r>
            <a:endParaRPr lang="nl-BE" sz="11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135" name="Rechte verbindingslijn 134">
            <a:extLst>
              <a:ext uri="{FF2B5EF4-FFF2-40B4-BE49-F238E27FC236}">
                <a16:creationId xmlns:a16="http://schemas.microsoft.com/office/drawing/2014/main" id="{FD186115-BDAA-B043-8D03-68DE3C13B7EC}"/>
              </a:ext>
            </a:extLst>
          </p:cNvPr>
          <p:cNvCxnSpPr>
            <a:cxnSpLocks/>
          </p:cNvCxnSpPr>
          <p:nvPr/>
        </p:nvCxnSpPr>
        <p:spPr>
          <a:xfrm flipV="1">
            <a:off x="5562000" y="2404800"/>
            <a:ext cx="0" cy="592025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6" name="Rechte verbindingslijn 135">
            <a:extLst>
              <a:ext uri="{FF2B5EF4-FFF2-40B4-BE49-F238E27FC236}">
                <a16:creationId xmlns:a16="http://schemas.microsoft.com/office/drawing/2014/main" id="{A6711D17-FC36-BC42-97EF-8E6107BCF00E}"/>
              </a:ext>
            </a:extLst>
          </p:cNvPr>
          <p:cNvCxnSpPr>
            <a:cxnSpLocks/>
          </p:cNvCxnSpPr>
          <p:nvPr/>
        </p:nvCxnSpPr>
        <p:spPr>
          <a:xfrm flipV="1">
            <a:off x="6364800" y="1814400"/>
            <a:ext cx="0" cy="1184045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7" name="Tekstvak 136">
            <a:extLst>
              <a:ext uri="{FF2B5EF4-FFF2-40B4-BE49-F238E27FC236}">
                <a16:creationId xmlns:a16="http://schemas.microsoft.com/office/drawing/2014/main" id="{40EFA7C3-8F36-BD4D-927F-96A6D6D298FD}"/>
              </a:ext>
            </a:extLst>
          </p:cNvPr>
          <p:cNvSpPr txBox="1"/>
          <p:nvPr/>
        </p:nvSpPr>
        <p:spPr>
          <a:xfrm>
            <a:off x="7239600" y="540000"/>
            <a:ext cx="1578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Upscaling </a:t>
            </a:r>
            <a:b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phase</a:t>
            </a:r>
          </a:p>
        </p:txBody>
      </p:sp>
      <p:sp>
        <p:nvSpPr>
          <p:cNvPr id="138" name="Tekstvak 137">
            <a:extLst>
              <a:ext uri="{FF2B5EF4-FFF2-40B4-BE49-F238E27FC236}">
                <a16:creationId xmlns:a16="http://schemas.microsoft.com/office/drawing/2014/main" id="{314076A6-A71B-DA40-8082-9005650A9C87}"/>
              </a:ext>
            </a:extLst>
          </p:cNvPr>
          <p:cNvSpPr txBox="1"/>
          <p:nvPr/>
        </p:nvSpPr>
        <p:spPr>
          <a:xfrm>
            <a:off x="7412400" y="3070800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2020</a:t>
            </a:r>
          </a:p>
        </p:txBody>
      </p:sp>
      <p:sp>
        <p:nvSpPr>
          <p:cNvPr id="139" name="Tekstvak 138">
            <a:extLst>
              <a:ext uri="{FF2B5EF4-FFF2-40B4-BE49-F238E27FC236}">
                <a16:creationId xmlns:a16="http://schemas.microsoft.com/office/drawing/2014/main" id="{8746AB78-D4AE-0F42-8502-6D8DAF78EA8B}"/>
              </a:ext>
            </a:extLst>
          </p:cNvPr>
          <p:cNvSpPr txBox="1"/>
          <p:nvPr/>
        </p:nvSpPr>
        <p:spPr>
          <a:xfrm>
            <a:off x="7408800" y="2380619"/>
            <a:ext cx="111442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Strategy Framework</a:t>
            </a:r>
            <a:b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approved</a:t>
            </a:r>
          </a:p>
        </p:txBody>
      </p:sp>
      <p:sp>
        <p:nvSpPr>
          <p:cNvPr id="140" name="Tekstvak 139">
            <a:extLst>
              <a:ext uri="{FF2B5EF4-FFF2-40B4-BE49-F238E27FC236}">
                <a16:creationId xmlns:a16="http://schemas.microsoft.com/office/drawing/2014/main" id="{B9ACC8F0-BD22-5E4D-8111-CEBA236C5D6F}"/>
              </a:ext>
            </a:extLst>
          </p:cNvPr>
          <p:cNvSpPr txBox="1"/>
          <p:nvPr/>
        </p:nvSpPr>
        <p:spPr>
          <a:xfrm>
            <a:off x="6973200" y="1951200"/>
            <a:ext cx="111442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Collaboration</a:t>
            </a:r>
          </a:p>
        </p:txBody>
      </p:sp>
      <p:sp>
        <p:nvSpPr>
          <p:cNvPr id="141" name="Tekstvak 140">
            <a:extLst>
              <a:ext uri="{FF2B5EF4-FFF2-40B4-BE49-F238E27FC236}">
                <a16:creationId xmlns:a16="http://schemas.microsoft.com/office/drawing/2014/main" id="{569A23BD-CF27-CC47-9DE4-3DAB63337649}"/>
              </a:ext>
            </a:extLst>
          </p:cNvPr>
          <p:cNvSpPr txBox="1"/>
          <p:nvPr/>
        </p:nvSpPr>
        <p:spPr>
          <a:xfrm>
            <a:off x="7218000" y="1450800"/>
            <a:ext cx="11144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Upscaling </a:t>
            </a:r>
            <a:b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actions</a:t>
            </a:r>
          </a:p>
        </p:txBody>
      </p:sp>
      <p:sp>
        <p:nvSpPr>
          <p:cNvPr id="142" name="Tekstvak 141">
            <a:extLst>
              <a:ext uri="{FF2B5EF4-FFF2-40B4-BE49-F238E27FC236}">
                <a16:creationId xmlns:a16="http://schemas.microsoft.com/office/drawing/2014/main" id="{5FD75A87-5E77-E54A-AD60-48797E2D1D91}"/>
              </a:ext>
            </a:extLst>
          </p:cNvPr>
          <p:cNvSpPr txBox="1"/>
          <p:nvPr/>
        </p:nvSpPr>
        <p:spPr>
          <a:xfrm>
            <a:off x="7927200" y="1119552"/>
            <a:ext cx="11144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2021</a:t>
            </a:r>
          </a:p>
          <a:p>
            <a:pPr algn="ctr"/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beyond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7310228-F59F-8347-B0BE-FC5CB8FA8E3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96098" y="3391118"/>
            <a:ext cx="7195050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1297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8" grpId="0"/>
      <p:bldP spid="109" grpId="0"/>
      <p:bldP spid="110" grpId="0"/>
      <p:bldP spid="116" grpId="0"/>
      <p:bldP spid="122" grpId="0"/>
      <p:bldP spid="126" grpId="0"/>
      <p:bldP spid="128" grpId="0"/>
      <p:bldP spid="130" grpId="0"/>
      <p:bldP spid="131" grpId="0"/>
      <p:bldP spid="132" grpId="0"/>
      <p:bldP spid="133" grpId="0"/>
      <p:bldP spid="138" grpId="0"/>
      <p:bldP spid="139" grpId="0"/>
      <p:bldP spid="140" grpId="0"/>
      <p:bldP spid="141" grpId="0"/>
      <p:bldP spid="14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9BF2104-33DA-4267-BD06-694408B94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384" y="4083557"/>
            <a:ext cx="8675615" cy="833178"/>
          </a:xfrm>
        </p:spPr>
        <p:txBody>
          <a:bodyPr/>
          <a:lstStyle/>
          <a:p>
            <a:r>
              <a:rPr lang="en-GB" sz="2400"/>
              <a:t>Resources for Joint Calls mobilised </a:t>
            </a:r>
            <a:br>
              <a:rPr lang="en-GB" sz="2400"/>
            </a:br>
            <a:r>
              <a:rPr lang="en-GB" sz="2400"/>
              <a:t>through JPI Oceans and its partners </a:t>
            </a:r>
            <a:endParaRPr lang="en-GB" sz="2400">
              <a:cs typeface="Arial"/>
            </a:endParaRPr>
          </a:p>
        </p:txBody>
      </p:sp>
      <p:graphicFrame>
        <p:nvGraphicFramePr>
          <p:cNvPr id="7" name="Grafiek 6">
            <a:extLst>
              <a:ext uri="{FF2B5EF4-FFF2-40B4-BE49-F238E27FC236}">
                <a16:creationId xmlns:a16="http://schemas.microsoft.com/office/drawing/2014/main" id="{EA4BB5C5-EFD9-7C46-8FDC-14A71B8E70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1127402"/>
              </p:ext>
            </p:extLst>
          </p:nvPr>
        </p:nvGraphicFramePr>
        <p:xfrm>
          <a:off x="522514" y="102020"/>
          <a:ext cx="809897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hthoek 7">
            <a:extLst>
              <a:ext uri="{FF2B5EF4-FFF2-40B4-BE49-F238E27FC236}">
                <a16:creationId xmlns:a16="http://schemas.microsoft.com/office/drawing/2014/main" id="{318ABD45-AAC9-2C40-8546-B47E7CE1EBE0}"/>
              </a:ext>
            </a:extLst>
          </p:cNvPr>
          <p:cNvSpPr/>
          <p:nvPr/>
        </p:nvSpPr>
        <p:spPr>
          <a:xfrm>
            <a:off x="2836800" y="930931"/>
            <a:ext cx="3619893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549688F7-394B-0749-87DD-3945993B6C9C}"/>
              </a:ext>
            </a:extLst>
          </p:cNvPr>
          <p:cNvSpPr/>
          <p:nvPr/>
        </p:nvSpPr>
        <p:spPr>
          <a:xfrm>
            <a:off x="2836800" y="637327"/>
            <a:ext cx="1263600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C555E39C-A557-0945-A8BF-C6CDC1002875}"/>
              </a:ext>
            </a:extLst>
          </p:cNvPr>
          <p:cNvSpPr/>
          <p:nvPr/>
        </p:nvSpPr>
        <p:spPr>
          <a:xfrm>
            <a:off x="2837468" y="326487"/>
            <a:ext cx="2155317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AD1EF0AA-6FB2-9041-9BEA-C6841D9C06A3}"/>
              </a:ext>
            </a:extLst>
          </p:cNvPr>
          <p:cNvSpPr/>
          <p:nvPr/>
        </p:nvSpPr>
        <p:spPr>
          <a:xfrm>
            <a:off x="2836800" y="1232065"/>
            <a:ext cx="998157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43426711-14DB-6B49-B8A3-D9967DA59050}"/>
              </a:ext>
            </a:extLst>
          </p:cNvPr>
          <p:cNvSpPr/>
          <p:nvPr/>
        </p:nvSpPr>
        <p:spPr>
          <a:xfrm>
            <a:off x="2837468" y="1534114"/>
            <a:ext cx="1961109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F2FE84BE-CC79-E443-BA35-D41FF2BCB58A}"/>
              </a:ext>
            </a:extLst>
          </p:cNvPr>
          <p:cNvSpPr/>
          <p:nvPr/>
        </p:nvSpPr>
        <p:spPr>
          <a:xfrm>
            <a:off x="2837469" y="1817646"/>
            <a:ext cx="1734532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F3B6F2A9-988E-054D-9C68-8861ED067544}"/>
              </a:ext>
            </a:extLst>
          </p:cNvPr>
          <p:cNvSpPr/>
          <p:nvPr/>
        </p:nvSpPr>
        <p:spPr>
          <a:xfrm>
            <a:off x="2837469" y="2114886"/>
            <a:ext cx="2511366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87585DCD-B140-1D46-AA4B-9B210FD8F5EA}"/>
              </a:ext>
            </a:extLst>
          </p:cNvPr>
          <p:cNvSpPr/>
          <p:nvPr/>
        </p:nvSpPr>
        <p:spPr>
          <a:xfrm>
            <a:off x="2834710" y="2416935"/>
            <a:ext cx="3619892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7D4F5E38-EEFA-DE4E-BA82-FBEFC998F517}"/>
              </a:ext>
            </a:extLst>
          </p:cNvPr>
          <p:cNvSpPr/>
          <p:nvPr/>
        </p:nvSpPr>
        <p:spPr>
          <a:xfrm>
            <a:off x="2837469" y="2718984"/>
            <a:ext cx="1346113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65E5D18E-8D70-1547-8D34-003548C21BF6}"/>
              </a:ext>
            </a:extLst>
          </p:cNvPr>
          <p:cNvSpPr/>
          <p:nvPr/>
        </p:nvSpPr>
        <p:spPr>
          <a:xfrm>
            <a:off x="2837469" y="3021033"/>
            <a:ext cx="3409582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0E3EDF1B-E001-9C4D-BEFE-92F11076DF3F}"/>
              </a:ext>
            </a:extLst>
          </p:cNvPr>
          <p:cNvSpPr/>
          <p:nvPr/>
        </p:nvSpPr>
        <p:spPr>
          <a:xfrm>
            <a:off x="2837469" y="3302069"/>
            <a:ext cx="1734531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23" name="Rechthoek 22">
            <a:extLst>
              <a:ext uri="{FF2B5EF4-FFF2-40B4-BE49-F238E27FC236}">
                <a16:creationId xmlns:a16="http://schemas.microsoft.com/office/drawing/2014/main" id="{E9632E18-8F8B-F347-9664-D16A603C0B09}"/>
              </a:ext>
            </a:extLst>
          </p:cNvPr>
          <p:cNvSpPr/>
          <p:nvPr/>
        </p:nvSpPr>
        <p:spPr>
          <a:xfrm>
            <a:off x="2837469" y="3615771"/>
            <a:ext cx="2082489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A3B17CC1-5111-3746-B64C-22394E92B62D}"/>
              </a:ext>
            </a:extLst>
          </p:cNvPr>
          <p:cNvSpPr/>
          <p:nvPr/>
        </p:nvSpPr>
        <p:spPr>
          <a:xfrm>
            <a:off x="6247050" y="3021033"/>
            <a:ext cx="817297" cy="118800"/>
          </a:xfrm>
          <a:prstGeom prst="rect">
            <a:avLst/>
          </a:prstGeom>
          <a:pattFill prst="pct20">
            <a:fgClr>
              <a:srgbClr val="EB6324"/>
            </a:fgClr>
            <a:bgClr>
              <a:srgbClr val="1E355E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46AA870E-C05B-7748-808D-EE93CE0018C8}"/>
              </a:ext>
            </a:extLst>
          </p:cNvPr>
          <p:cNvSpPr/>
          <p:nvPr/>
        </p:nvSpPr>
        <p:spPr>
          <a:xfrm>
            <a:off x="6454602" y="2416935"/>
            <a:ext cx="890124" cy="118800"/>
          </a:xfrm>
          <a:prstGeom prst="rect">
            <a:avLst/>
          </a:prstGeom>
          <a:pattFill prst="pct20">
            <a:fgClr>
              <a:srgbClr val="EB6324"/>
            </a:fgClr>
            <a:bgClr>
              <a:srgbClr val="1E355E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C87A5056-C76B-0446-8352-E214714D4A01}"/>
              </a:ext>
            </a:extLst>
          </p:cNvPr>
          <p:cNvSpPr/>
          <p:nvPr/>
        </p:nvSpPr>
        <p:spPr>
          <a:xfrm>
            <a:off x="6457361" y="930931"/>
            <a:ext cx="1685896" cy="118800"/>
          </a:xfrm>
          <a:prstGeom prst="rect">
            <a:avLst/>
          </a:prstGeom>
          <a:pattFill prst="pct75">
            <a:fgClr>
              <a:srgbClr val="1E355E"/>
            </a:fgClr>
            <a:bgClr>
              <a:srgbClr val="EB6324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726B2FF3-0789-D948-B0B2-B2ABD8D426D3}"/>
              </a:ext>
            </a:extLst>
          </p:cNvPr>
          <p:cNvSpPr txBox="1"/>
          <p:nvPr/>
        </p:nvSpPr>
        <p:spPr>
          <a:xfrm>
            <a:off x="5996561" y="1330165"/>
            <a:ext cx="2822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NATIONAL INVESTMENTS </a:t>
            </a:r>
            <a:br>
              <a:rPr lang="nl-BE" sz="1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(TOT. €165.6 MILLION)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E8E5D09B-93EF-C64C-930B-33E14A13E339}"/>
              </a:ext>
            </a:extLst>
          </p:cNvPr>
          <p:cNvSpPr txBox="1"/>
          <p:nvPr/>
        </p:nvSpPr>
        <p:spPr>
          <a:xfrm>
            <a:off x="5996934" y="1782652"/>
            <a:ext cx="3210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EUROPEAN COMMISSION </a:t>
            </a:r>
            <a:br>
              <a:rPr lang="nl-BE" sz="1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COFUNDING </a:t>
            </a:r>
            <a:r>
              <a:rPr lang="nl-BE" sz="10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(TOT. €22.5 MILLION)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B4DF239D-136D-0046-B59A-B26DBF48036E}"/>
              </a:ext>
            </a:extLst>
          </p:cNvPr>
          <p:cNvSpPr txBox="1"/>
          <p:nvPr/>
        </p:nvSpPr>
        <p:spPr>
          <a:xfrm>
            <a:off x="7711586" y="3977051"/>
            <a:ext cx="863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nl-BE" sz="1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0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€ MILLION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F816B92-EC88-E945-B2D7-15E60F9F7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178536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hthoek 81">
            <a:extLst>
              <a:ext uri="{FF2B5EF4-FFF2-40B4-BE49-F238E27FC236}">
                <a16:creationId xmlns:a16="http://schemas.microsoft.com/office/drawing/2014/main" id="{1F3C3754-F313-E74A-8FF4-F02946E322BB}"/>
              </a:ext>
            </a:extLst>
          </p:cNvPr>
          <p:cNvSpPr/>
          <p:nvPr/>
        </p:nvSpPr>
        <p:spPr>
          <a:xfrm>
            <a:off x="4985450" y="1948366"/>
            <a:ext cx="2641600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757266-ABED-405A-A229-6594D964E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Overview Joint Actions</a:t>
            </a:r>
            <a:endParaRPr lang="en-US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A37BCD1-4C46-ED4C-9A98-679DEF0D1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31</a:t>
            </a:fld>
            <a:endParaRPr lang="en-US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2D3F0316-B5B7-AE46-A009-CCBA7E582809}"/>
              </a:ext>
            </a:extLst>
          </p:cNvPr>
          <p:cNvSpPr txBox="1"/>
          <p:nvPr/>
        </p:nvSpPr>
        <p:spPr>
          <a:xfrm>
            <a:off x="-335850" y="4373172"/>
            <a:ext cx="88415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2012	  2013   2014   2015   2016   2017   2018   2019   2020   2021   2022   2023   2024	</a:t>
            </a:r>
            <a:endParaRPr lang="nl-BE" sz="11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DB6F161D-C57A-4A41-BCBA-B25559355BD9}"/>
              </a:ext>
            </a:extLst>
          </p:cNvPr>
          <p:cNvSpPr/>
          <p:nvPr/>
        </p:nvSpPr>
        <p:spPr>
          <a:xfrm>
            <a:off x="1104619" y="4254372"/>
            <a:ext cx="2082489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ED228087-23EA-A24B-B43C-B40BE5B8ADB1}"/>
              </a:ext>
            </a:extLst>
          </p:cNvPr>
          <p:cNvSpPr/>
          <p:nvPr/>
        </p:nvSpPr>
        <p:spPr>
          <a:xfrm>
            <a:off x="1683761" y="4063872"/>
            <a:ext cx="3047689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EA3D6AFD-A9D9-D24B-9221-CAE94B1DA06F}"/>
              </a:ext>
            </a:extLst>
          </p:cNvPr>
          <p:cNvSpPr/>
          <p:nvPr/>
        </p:nvSpPr>
        <p:spPr>
          <a:xfrm>
            <a:off x="4794443" y="4063872"/>
            <a:ext cx="2350008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AB4307B7-4A37-3A4A-8B62-484D03B0909F}"/>
              </a:ext>
            </a:extLst>
          </p:cNvPr>
          <p:cNvSpPr/>
          <p:nvPr/>
        </p:nvSpPr>
        <p:spPr>
          <a:xfrm>
            <a:off x="1683761" y="3873372"/>
            <a:ext cx="3301689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FC17172A-188E-1948-9761-2B8E17844030}"/>
              </a:ext>
            </a:extLst>
          </p:cNvPr>
          <p:cNvSpPr/>
          <p:nvPr/>
        </p:nvSpPr>
        <p:spPr>
          <a:xfrm>
            <a:off x="5468361" y="3873372"/>
            <a:ext cx="2158689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D36D416E-4E43-0843-A110-30F1AE15D61C}"/>
              </a:ext>
            </a:extLst>
          </p:cNvPr>
          <p:cNvSpPr/>
          <p:nvPr/>
        </p:nvSpPr>
        <p:spPr>
          <a:xfrm>
            <a:off x="2242250" y="3682872"/>
            <a:ext cx="2743200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D711C9DD-AB66-644C-8C1E-A7E2F7C7E239}"/>
              </a:ext>
            </a:extLst>
          </p:cNvPr>
          <p:cNvSpPr/>
          <p:nvPr/>
        </p:nvSpPr>
        <p:spPr>
          <a:xfrm>
            <a:off x="2813750" y="3492372"/>
            <a:ext cx="3187700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71E3BF36-0081-B44F-929B-7679643CD667}"/>
              </a:ext>
            </a:extLst>
          </p:cNvPr>
          <p:cNvSpPr/>
          <p:nvPr/>
        </p:nvSpPr>
        <p:spPr>
          <a:xfrm>
            <a:off x="3359850" y="3301872"/>
            <a:ext cx="2641600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981CCDA6-8794-044D-9D47-7B78978AF610}"/>
              </a:ext>
            </a:extLst>
          </p:cNvPr>
          <p:cNvSpPr/>
          <p:nvPr/>
        </p:nvSpPr>
        <p:spPr>
          <a:xfrm>
            <a:off x="3359850" y="3111372"/>
            <a:ext cx="2641600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A6ECDE53-02E2-6649-810A-D1B7B5A10E0F}"/>
              </a:ext>
            </a:extLst>
          </p:cNvPr>
          <p:cNvSpPr/>
          <p:nvPr/>
        </p:nvSpPr>
        <p:spPr>
          <a:xfrm>
            <a:off x="3359850" y="2920872"/>
            <a:ext cx="3187700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DC6E3340-C56B-2641-A567-69F9BB6A9178}"/>
              </a:ext>
            </a:extLst>
          </p:cNvPr>
          <p:cNvSpPr/>
          <p:nvPr/>
        </p:nvSpPr>
        <p:spPr>
          <a:xfrm>
            <a:off x="4439350" y="2730372"/>
            <a:ext cx="2548972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1B54EB1F-5741-A643-92CA-E8071FE659CB}"/>
              </a:ext>
            </a:extLst>
          </p:cNvPr>
          <p:cNvSpPr/>
          <p:nvPr/>
        </p:nvSpPr>
        <p:spPr>
          <a:xfrm>
            <a:off x="4985450" y="2527172"/>
            <a:ext cx="2641600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23" name="Rechthoek 22">
            <a:extLst>
              <a:ext uri="{FF2B5EF4-FFF2-40B4-BE49-F238E27FC236}">
                <a16:creationId xmlns:a16="http://schemas.microsoft.com/office/drawing/2014/main" id="{A94C8D95-0971-E447-A6D6-3E60D60BC3D6}"/>
              </a:ext>
            </a:extLst>
          </p:cNvPr>
          <p:cNvSpPr/>
          <p:nvPr/>
        </p:nvSpPr>
        <p:spPr>
          <a:xfrm>
            <a:off x="4985450" y="2140390"/>
            <a:ext cx="2641600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160B609A-1641-454C-9482-C7A7873FA927}"/>
              </a:ext>
            </a:extLst>
          </p:cNvPr>
          <p:cNvSpPr/>
          <p:nvPr/>
        </p:nvSpPr>
        <p:spPr>
          <a:xfrm>
            <a:off x="4985450" y="2330890"/>
            <a:ext cx="1016000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0F7921E6-974A-EA4A-8CAF-1DBB0357CFFE}"/>
              </a:ext>
            </a:extLst>
          </p:cNvPr>
          <p:cNvSpPr/>
          <p:nvPr/>
        </p:nvSpPr>
        <p:spPr>
          <a:xfrm>
            <a:off x="4985450" y="1766632"/>
            <a:ext cx="3069672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C58F9B0D-1B0A-E94C-85CC-A257D3F84498}"/>
              </a:ext>
            </a:extLst>
          </p:cNvPr>
          <p:cNvSpPr/>
          <p:nvPr/>
        </p:nvSpPr>
        <p:spPr>
          <a:xfrm>
            <a:off x="4985450" y="1576132"/>
            <a:ext cx="1016000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7629CB6E-3E1F-394F-8648-B26E392DE79F}"/>
              </a:ext>
            </a:extLst>
          </p:cNvPr>
          <p:cNvSpPr/>
          <p:nvPr/>
        </p:nvSpPr>
        <p:spPr>
          <a:xfrm>
            <a:off x="6064950" y="1576132"/>
            <a:ext cx="1990172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F80067B3-3448-D943-BD6E-3481610F7D4C}"/>
              </a:ext>
            </a:extLst>
          </p:cNvPr>
          <p:cNvSpPr/>
          <p:nvPr/>
        </p:nvSpPr>
        <p:spPr>
          <a:xfrm>
            <a:off x="5468361" y="1385631"/>
            <a:ext cx="2586761" cy="118800"/>
          </a:xfrm>
          <a:prstGeom prst="rect">
            <a:avLst/>
          </a:prstGeom>
          <a:solidFill>
            <a:srgbClr val="EB63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FDF17532-6FD5-EE48-ACF7-D9166D019F75}"/>
              </a:ext>
            </a:extLst>
          </p:cNvPr>
          <p:cNvSpPr txBox="1"/>
          <p:nvPr/>
        </p:nvSpPr>
        <p:spPr>
          <a:xfrm>
            <a:off x="979272" y="1934525"/>
            <a:ext cx="134598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Multi use of infrastructure</a:t>
            </a:r>
            <a:b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monitoring</a:t>
            </a:r>
          </a:p>
        </p:txBody>
      </p:sp>
      <p:cxnSp>
        <p:nvCxnSpPr>
          <p:cNvPr id="30" name="Rechte verbindingslijn 29">
            <a:extLst>
              <a:ext uri="{FF2B5EF4-FFF2-40B4-BE49-F238E27FC236}">
                <a16:creationId xmlns:a16="http://schemas.microsoft.com/office/drawing/2014/main" id="{E9202F0F-86A2-7345-A37B-06E7D1C2F007}"/>
              </a:ext>
            </a:extLst>
          </p:cNvPr>
          <p:cNvCxnSpPr>
            <a:cxnSpLocks/>
          </p:cNvCxnSpPr>
          <p:nvPr/>
        </p:nvCxnSpPr>
        <p:spPr>
          <a:xfrm flipH="1" flipV="1">
            <a:off x="1195296" y="2541889"/>
            <a:ext cx="1" cy="1692461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kstvak 30">
            <a:extLst>
              <a:ext uri="{FF2B5EF4-FFF2-40B4-BE49-F238E27FC236}">
                <a16:creationId xmlns:a16="http://schemas.microsoft.com/office/drawing/2014/main" id="{D7C9F9E4-779F-014B-936F-FDE5532A0FFB}"/>
              </a:ext>
            </a:extLst>
          </p:cNvPr>
          <p:cNvSpPr txBox="1"/>
          <p:nvPr/>
        </p:nvSpPr>
        <p:spPr>
          <a:xfrm>
            <a:off x="1311847" y="2549090"/>
            <a:ext cx="15927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Ecological aspects of deep-sea mining</a:t>
            </a:r>
          </a:p>
        </p:txBody>
      </p:sp>
      <p:cxnSp>
        <p:nvCxnSpPr>
          <p:cNvPr id="32" name="Rechte verbindingslijn 31">
            <a:extLst>
              <a:ext uri="{FF2B5EF4-FFF2-40B4-BE49-F238E27FC236}">
                <a16:creationId xmlns:a16="http://schemas.microsoft.com/office/drawing/2014/main" id="{5F68B159-A526-174E-ADD0-7BF9219F680B}"/>
              </a:ext>
            </a:extLst>
          </p:cNvPr>
          <p:cNvCxnSpPr>
            <a:cxnSpLocks/>
          </p:cNvCxnSpPr>
          <p:nvPr/>
        </p:nvCxnSpPr>
        <p:spPr>
          <a:xfrm flipV="1">
            <a:off x="1759339" y="3039672"/>
            <a:ext cx="0" cy="1009654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Rechte verbindingslijn 41">
            <a:extLst>
              <a:ext uri="{FF2B5EF4-FFF2-40B4-BE49-F238E27FC236}">
                <a16:creationId xmlns:a16="http://schemas.microsoft.com/office/drawing/2014/main" id="{3126C6C5-5A28-8C4B-A570-7CAF35540377}"/>
              </a:ext>
            </a:extLst>
          </p:cNvPr>
          <p:cNvCxnSpPr>
            <a:cxnSpLocks/>
          </p:cNvCxnSpPr>
          <p:nvPr/>
        </p:nvCxnSpPr>
        <p:spPr>
          <a:xfrm flipV="1">
            <a:off x="2006294" y="3039672"/>
            <a:ext cx="0" cy="833700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kstvak 45">
            <a:extLst>
              <a:ext uri="{FF2B5EF4-FFF2-40B4-BE49-F238E27FC236}">
                <a16:creationId xmlns:a16="http://schemas.microsoft.com/office/drawing/2014/main" id="{B2082CAE-7F02-7745-81FA-3D188D000983}"/>
              </a:ext>
            </a:extLst>
          </p:cNvPr>
          <p:cNvSpPr txBox="1"/>
          <p:nvPr/>
        </p:nvSpPr>
        <p:spPr>
          <a:xfrm>
            <a:off x="1311847" y="2549472"/>
            <a:ext cx="15927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Ecological aspects of microplastics</a:t>
            </a:r>
          </a:p>
        </p:txBody>
      </p:sp>
      <p:cxnSp>
        <p:nvCxnSpPr>
          <p:cNvPr id="47" name="Rechte verbindingslijn 46">
            <a:extLst>
              <a:ext uri="{FF2B5EF4-FFF2-40B4-BE49-F238E27FC236}">
                <a16:creationId xmlns:a16="http://schemas.microsoft.com/office/drawing/2014/main" id="{6DB2BB9D-633C-6D45-B511-E3F77B4E3825}"/>
              </a:ext>
            </a:extLst>
          </p:cNvPr>
          <p:cNvCxnSpPr>
            <a:cxnSpLocks/>
          </p:cNvCxnSpPr>
          <p:nvPr/>
        </p:nvCxnSpPr>
        <p:spPr>
          <a:xfrm flipV="1">
            <a:off x="2339886" y="2979977"/>
            <a:ext cx="0" cy="674813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kstvak 47">
            <a:extLst>
              <a:ext uri="{FF2B5EF4-FFF2-40B4-BE49-F238E27FC236}">
                <a16:creationId xmlns:a16="http://schemas.microsoft.com/office/drawing/2014/main" id="{E45CD731-60E5-1444-8A15-91EAE9E3BDB1}"/>
              </a:ext>
            </a:extLst>
          </p:cNvPr>
          <p:cNvSpPr txBox="1"/>
          <p:nvPr/>
        </p:nvSpPr>
        <p:spPr>
          <a:xfrm>
            <a:off x="1645439" y="2330890"/>
            <a:ext cx="159273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Intercalibration for Water Framework Directive</a:t>
            </a:r>
          </a:p>
        </p:txBody>
      </p:sp>
      <p:cxnSp>
        <p:nvCxnSpPr>
          <p:cNvPr id="50" name="Rechte verbindingslijn 49">
            <a:extLst>
              <a:ext uri="{FF2B5EF4-FFF2-40B4-BE49-F238E27FC236}">
                <a16:creationId xmlns:a16="http://schemas.microsoft.com/office/drawing/2014/main" id="{0EC9EC95-4A88-B647-A277-FC2FE4D3CA80}"/>
              </a:ext>
            </a:extLst>
          </p:cNvPr>
          <p:cNvCxnSpPr>
            <a:cxnSpLocks/>
          </p:cNvCxnSpPr>
          <p:nvPr/>
        </p:nvCxnSpPr>
        <p:spPr>
          <a:xfrm flipV="1">
            <a:off x="2887191" y="2791301"/>
            <a:ext cx="0" cy="674813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kstvak 50">
            <a:extLst>
              <a:ext uri="{FF2B5EF4-FFF2-40B4-BE49-F238E27FC236}">
                <a16:creationId xmlns:a16="http://schemas.microsoft.com/office/drawing/2014/main" id="{F9459873-5482-554A-A55F-875CA2415F05}"/>
              </a:ext>
            </a:extLst>
          </p:cNvPr>
          <p:cNvSpPr txBox="1"/>
          <p:nvPr/>
        </p:nvSpPr>
        <p:spPr>
          <a:xfrm>
            <a:off x="2192744" y="2548942"/>
            <a:ext cx="15927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Munition in the sea</a:t>
            </a:r>
          </a:p>
        </p:txBody>
      </p:sp>
      <p:cxnSp>
        <p:nvCxnSpPr>
          <p:cNvPr id="52" name="Rechte verbindingslijn 51">
            <a:extLst>
              <a:ext uri="{FF2B5EF4-FFF2-40B4-BE49-F238E27FC236}">
                <a16:creationId xmlns:a16="http://schemas.microsoft.com/office/drawing/2014/main" id="{3B69B203-54B1-7341-81E7-F54E67033184}"/>
              </a:ext>
            </a:extLst>
          </p:cNvPr>
          <p:cNvCxnSpPr>
            <a:cxnSpLocks/>
          </p:cNvCxnSpPr>
          <p:nvPr/>
        </p:nvCxnSpPr>
        <p:spPr>
          <a:xfrm flipV="1">
            <a:off x="3434496" y="2605377"/>
            <a:ext cx="0" cy="674813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kstvak 52">
            <a:extLst>
              <a:ext uri="{FF2B5EF4-FFF2-40B4-BE49-F238E27FC236}">
                <a16:creationId xmlns:a16="http://schemas.microsoft.com/office/drawing/2014/main" id="{47A3EA4E-653C-6F4E-8853-CEE9DBAEAA44}"/>
              </a:ext>
            </a:extLst>
          </p:cNvPr>
          <p:cNvSpPr txBox="1"/>
          <p:nvPr/>
        </p:nvSpPr>
        <p:spPr>
          <a:xfrm>
            <a:off x="3059123" y="2043622"/>
            <a:ext cx="15927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0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European marine sensor calibration network</a:t>
            </a:r>
          </a:p>
        </p:txBody>
      </p:sp>
      <p:cxnSp>
        <p:nvCxnSpPr>
          <p:cNvPr id="56" name="Rechte verbindingslijn 55">
            <a:extLst>
              <a:ext uri="{FF2B5EF4-FFF2-40B4-BE49-F238E27FC236}">
                <a16:creationId xmlns:a16="http://schemas.microsoft.com/office/drawing/2014/main" id="{ACCB97FA-4756-9348-AAB5-4CE95CF04B23}"/>
              </a:ext>
            </a:extLst>
          </p:cNvPr>
          <p:cNvCxnSpPr>
            <a:cxnSpLocks/>
          </p:cNvCxnSpPr>
          <p:nvPr/>
        </p:nvCxnSpPr>
        <p:spPr>
          <a:xfrm flipV="1">
            <a:off x="3434496" y="2605377"/>
            <a:ext cx="0" cy="474580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kstvak 56">
            <a:extLst>
              <a:ext uri="{FF2B5EF4-FFF2-40B4-BE49-F238E27FC236}">
                <a16:creationId xmlns:a16="http://schemas.microsoft.com/office/drawing/2014/main" id="{0D1F3C9D-C945-0A4F-85F9-DF4ED9225572}"/>
              </a:ext>
            </a:extLst>
          </p:cNvPr>
          <p:cNvSpPr txBox="1"/>
          <p:nvPr/>
        </p:nvSpPr>
        <p:spPr>
          <a:xfrm>
            <a:off x="3059123" y="2337367"/>
            <a:ext cx="15927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Food and nutrition</a:t>
            </a:r>
          </a:p>
        </p:txBody>
      </p:sp>
      <p:cxnSp>
        <p:nvCxnSpPr>
          <p:cNvPr id="59" name="Rechte verbindingslijn 58">
            <a:extLst>
              <a:ext uri="{FF2B5EF4-FFF2-40B4-BE49-F238E27FC236}">
                <a16:creationId xmlns:a16="http://schemas.microsoft.com/office/drawing/2014/main" id="{CEB13D16-C05D-924B-AB34-F3B7BEB9A54E}"/>
              </a:ext>
            </a:extLst>
          </p:cNvPr>
          <p:cNvCxnSpPr>
            <a:cxnSpLocks/>
          </p:cNvCxnSpPr>
          <p:nvPr/>
        </p:nvCxnSpPr>
        <p:spPr>
          <a:xfrm flipV="1">
            <a:off x="3434496" y="2605377"/>
            <a:ext cx="0" cy="286621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0" name="Tekstvak 59">
            <a:extLst>
              <a:ext uri="{FF2B5EF4-FFF2-40B4-BE49-F238E27FC236}">
                <a16:creationId xmlns:a16="http://schemas.microsoft.com/office/drawing/2014/main" id="{DCA14A74-C36E-3D4C-BDCD-FAC3948E6D3C}"/>
              </a:ext>
            </a:extLst>
          </p:cNvPr>
          <p:cNvSpPr txBox="1"/>
          <p:nvPr/>
        </p:nvSpPr>
        <p:spPr>
          <a:xfrm>
            <a:off x="3059123" y="2169430"/>
            <a:ext cx="15927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Mar-TERA </a:t>
            </a:r>
            <a:br>
              <a:rPr lang="nl-BE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ERA-NET Cofund</a:t>
            </a:r>
          </a:p>
        </p:txBody>
      </p:sp>
      <p:cxnSp>
        <p:nvCxnSpPr>
          <p:cNvPr id="62" name="Rechte verbindingslijn 61">
            <a:extLst>
              <a:ext uri="{FF2B5EF4-FFF2-40B4-BE49-F238E27FC236}">
                <a16:creationId xmlns:a16="http://schemas.microsoft.com/office/drawing/2014/main" id="{93A442A9-3F2B-CB4B-AC68-C9F52D4AAD23}"/>
              </a:ext>
            </a:extLst>
          </p:cNvPr>
          <p:cNvCxnSpPr>
            <a:cxnSpLocks/>
          </p:cNvCxnSpPr>
          <p:nvPr/>
        </p:nvCxnSpPr>
        <p:spPr>
          <a:xfrm flipV="1">
            <a:off x="4524708" y="1515359"/>
            <a:ext cx="0" cy="1177332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kstvak 62">
            <a:extLst>
              <a:ext uri="{FF2B5EF4-FFF2-40B4-BE49-F238E27FC236}">
                <a16:creationId xmlns:a16="http://schemas.microsoft.com/office/drawing/2014/main" id="{3B5565F6-3053-FC40-8794-DCBB88FFE5B2}"/>
              </a:ext>
            </a:extLst>
          </p:cNvPr>
          <p:cNvSpPr txBox="1"/>
          <p:nvPr/>
        </p:nvSpPr>
        <p:spPr>
          <a:xfrm>
            <a:off x="4148647" y="1084472"/>
            <a:ext cx="15927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Ocean Sustainability</a:t>
            </a:r>
          </a:p>
        </p:txBody>
      </p:sp>
      <p:cxnSp>
        <p:nvCxnSpPr>
          <p:cNvPr id="66" name="Rechte verbindingslijn 65">
            <a:extLst>
              <a:ext uri="{FF2B5EF4-FFF2-40B4-BE49-F238E27FC236}">
                <a16:creationId xmlns:a16="http://schemas.microsoft.com/office/drawing/2014/main" id="{9D36E86A-71D3-EC4A-BD6F-394C45CD13FB}"/>
              </a:ext>
            </a:extLst>
          </p:cNvPr>
          <p:cNvCxnSpPr>
            <a:cxnSpLocks/>
          </p:cNvCxnSpPr>
          <p:nvPr/>
        </p:nvCxnSpPr>
        <p:spPr>
          <a:xfrm flipV="1">
            <a:off x="5102301" y="1485065"/>
            <a:ext cx="0" cy="1018632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Tekstvak 66">
            <a:extLst>
              <a:ext uri="{FF2B5EF4-FFF2-40B4-BE49-F238E27FC236}">
                <a16:creationId xmlns:a16="http://schemas.microsoft.com/office/drawing/2014/main" id="{0EDF3D5A-5E40-984F-8DB8-F2D51BD8648A}"/>
              </a:ext>
            </a:extLst>
          </p:cNvPr>
          <p:cNvSpPr txBox="1"/>
          <p:nvPr/>
        </p:nvSpPr>
        <p:spPr>
          <a:xfrm>
            <a:off x="4148647" y="1074938"/>
            <a:ext cx="15927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 Bioeconomy ERA-NET Cofund</a:t>
            </a:r>
          </a:p>
        </p:txBody>
      </p:sp>
      <p:cxnSp>
        <p:nvCxnSpPr>
          <p:cNvPr id="70" name="Rechte verbindingslijn 69">
            <a:extLst>
              <a:ext uri="{FF2B5EF4-FFF2-40B4-BE49-F238E27FC236}">
                <a16:creationId xmlns:a16="http://schemas.microsoft.com/office/drawing/2014/main" id="{498999E1-2B56-FB43-BDF4-90E86F6FDD62}"/>
              </a:ext>
            </a:extLst>
          </p:cNvPr>
          <p:cNvCxnSpPr>
            <a:cxnSpLocks/>
          </p:cNvCxnSpPr>
          <p:nvPr/>
        </p:nvCxnSpPr>
        <p:spPr>
          <a:xfrm flipV="1">
            <a:off x="5102301" y="1485065"/>
            <a:ext cx="0" cy="819392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Tekstvak 70">
            <a:extLst>
              <a:ext uri="{FF2B5EF4-FFF2-40B4-BE49-F238E27FC236}">
                <a16:creationId xmlns:a16="http://schemas.microsoft.com/office/drawing/2014/main" id="{10478907-9A37-0D4B-9934-E745D32CED9E}"/>
              </a:ext>
            </a:extLst>
          </p:cNvPr>
          <p:cNvSpPr txBox="1"/>
          <p:nvPr/>
        </p:nvSpPr>
        <p:spPr>
          <a:xfrm>
            <a:off x="4157332" y="921073"/>
            <a:ext cx="159273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Integrated assessment of</a:t>
            </a:r>
            <a:b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 pollutants</a:t>
            </a:r>
          </a:p>
        </p:txBody>
      </p:sp>
      <p:cxnSp>
        <p:nvCxnSpPr>
          <p:cNvPr id="75" name="Rechte verbindingslijn 74">
            <a:extLst>
              <a:ext uri="{FF2B5EF4-FFF2-40B4-BE49-F238E27FC236}">
                <a16:creationId xmlns:a16="http://schemas.microsoft.com/office/drawing/2014/main" id="{00162750-9EE1-EA42-A3E6-B41A7FDF7FC8}"/>
              </a:ext>
            </a:extLst>
          </p:cNvPr>
          <p:cNvCxnSpPr>
            <a:cxnSpLocks/>
          </p:cNvCxnSpPr>
          <p:nvPr/>
        </p:nvCxnSpPr>
        <p:spPr>
          <a:xfrm flipV="1">
            <a:off x="5102301" y="1485065"/>
            <a:ext cx="0" cy="615946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Tekstvak 75">
            <a:extLst>
              <a:ext uri="{FF2B5EF4-FFF2-40B4-BE49-F238E27FC236}">
                <a16:creationId xmlns:a16="http://schemas.microsoft.com/office/drawing/2014/main" id="{51797B1A-AB0F-BF4A-B019-3564A950FA5A}"/>
              </a:ext>
            </a:extLst>
          </p:cNvPr>
          <p:cNvSpPr txBox="1"/>
          <p:nvPr/>
        </p:nvSpPr>
        <p:spPr>
          <a:xfrm>
            <a:off x="4386391" y="1086351"/>
            <a:ext cx="15927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</a:rPr>
              <a:t>Climate science</a:t>
            </a:r>
            <a:br>
              <a:rPr lang="nl-BE" sz="1100">
                <a:solidFill>
                  <a:schemeClr val="bg1"/>
                </a:solidFill>
              </a:rPr>
            </a:br>
            <a:r>
              <a:rPr lang="nl-BE" sz="1100">
                <a:solidFill>
                  <a:schemeClr val="bg1"/>
                </a:solidFill>
              </a:rPr>
              <a:t>for oceans</a:t>
            </a:r>
          </a:p>
        </p:txBody>
      </p:sp>
      <p:sp>
        <p:nvSpPr>
          <p:cNvPr id="80" name="Tekstvak 79">
            <a:extLst>
              <a:ext uri="{FF2B5EF4-FFF2-40B4-BE49-F238E27FC236}">
                <a16:creationId xmlns:a16="http://schemas.microsoft.com/office/drawing/2014/main" id="{0B29DB56-F06D-E147-B00A-7CB748E1A7E8}"/>
              </a:ext>
            </a:extLst>
          </p:cNvPr>
          <p:cNvSpPr txBox="1"/>
          <p:nvPr/>
        </p:nvSpPr>
        <p:spPr>
          <a:xfrm>
            <a:off x="4166017" y="1244215"/>
            <a:ext cx="15927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Sea level rise</a:t>
            </a:r>
          </a:p>
        </p:txBody>
      </p:sp>
      <p:cxnSp>
        <p:nvCxnSpPr>
          <p:cNvPr id="79" name="Rechte verbindingslijn 78">
            <a:extLst>
              <a:ext uri="{FF2B5EF4-FFF2-40B4-BE49-F238E27FC236}">
                <a16:creationId xmlns:a16="http://schemas.microsoft.com/office/drawing/2014/main" id="{D9C893D0-1DE7-CA4B-B81A-0512C6430DEC}"/>
              </a:ext>
            </a:extLst>
          </p:cNvPr>
          <p:cNvCxnSpPr>
            <a:cxnSpLocks/>
          </p:cNvCxnSpPr>
          <p:nvPr/>
        </p:nvCxnSpPr>
        <p:spPr>
          <a:xfrm flipV="1">
            <a:off x="5102301" y="1485065"/>
            <a:ext cx="0" cy="449462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7" name="Tekstvak 96">
            <a:extLst>
              <a:ext uri="{FF2B5EF4-FFF2-40B4-BE49-F238E27FC236}">
                <a16:creationId xmlns:a16="http://schemas.microsoft.com/office/drawing/2014/main" id="{C0EDED37-03E7-0F4B-91DD-82CCB8633352}"/>
              </a:ext>
            </a:extLst>
          </p:cNvPr>
          <p:cNvSpPr txBox="1"/>
          <p:nvPr/>
        </p:nvSpPr>
        <p:spPr>
          <a:xfrm>
            <a:off x="4159017" y="923603"/>
            <a:ext cx="159273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Underwater noise</a:t>
            </a:r>
          </a:p>
          <a:p>
            <a:r>
              <a:rPr lang="nl-BE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the marine</a:t>
            </a:r>
            <a:br>
              <a:rPr lang="nl-BE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environment</a:t>
            </a:r>
          </a:p>
        </p:txBody>
      </p:sp>
      <p:cxnSp>
        <p:nvCxnSpPr>
          <p:cNvPr id="98" name="Rechte verbindingslijn 97">
            <a:extLst>
              <a:ext uri="{FF2B5EF4-FFF2-40B4-BE49-F238E27FC236}">
                <a16:creationId xmlns:a16="http://schemas.microsoft.com/office/drawing/2014/main" id="{42B9AAC3-EB40-974E-9156-279945985AC1}"/>
              </a:ext>
            </a:extLst>
          </p:cNvPr>
          <p:cNvCxnSpPr>
            <a:cxnSpLocks/>
          </p:cNvCxnSpPr>
          <p:nvPr/>
        </p:nvCxnSpPr>
        <p:spPr>
          <a:xfrm flipV="1">
            <a:off x="5102301" y="1485065"/>
            <a:ext cx="0" cy="249784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1" name="Tekstvak 100">
            <a:extLst>
              <a:ext uri="{FF2B5EF4-FFF2-40B4-BE49-F238E27FC236}">
                <a16:creationId xmlns:a16="http://schemas.microsoft.com/office/drawing/2014/main" id="{B8A2FB32-9B38-9249-BF55-09D03CF0C025}"/>
              </a:ext>
            </a:extLst>
          </p:cNvPr>
          <p:cNvSpPr txBox="1"/>
          <p:nvPr/>
        </p:nvSpPr>
        <p:spPr>
          <a:xfrm>
            <a:off x="7462712" y="515523"/>
            <a:ext cx="159273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Science for Good Environmental Status</a:t>
            </a:r>
          </a:p>
        </p:txBody>
      </p:sp>
      <p:cxnSp>
        <p:nvCxnSpPr>
          <p:cNvPr id="102" name="Rechte verbindingslijn 101">
            <a:extLst>
              <a:ext uri="{FF2B5EF4-FFF2-40B4-BE49-F238E27FC236}">
                <a16:creationId xmlns:a16="http://schemas.microsoft.com/office/drawing/2014/main" id="{1F9FFA19-8C1E-6C49-B741-FC2938730FA3}"/>
              </a:ext>
            </a:extLst>
          </p:cNvPr>
          <p:cNvCxnSpPr>
            <a:cxnSpLocks/>
          </p:cNvCxnSpPr>
          <p:nvPr/>
        </p:nvCxnSpPr>
        <p:spPr>
          <a:xfrm flipV="1">
            <a:off x="7945710" y="1084472"/>
            <a:ext cx="0" cy="462061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Tekstvak 104">
            <a:extLst>
              <a:ext uri="{FF2B5EF4-FFF2-40B4-BE49-F238E27FC236}">
                <a16:creationId xmlns:a16="http://schemas.microsoft.com/office/drawing/2014/main" id="{AA1ED6A6-DF58-004D-BC86-0FC4D4316B7F}"/>
              </a:ext>
            </a:extLst>
          </p:cNvPr>
          <p:cNvSpPr txBox="1"/>
          <p:nvPr/>
        </p:nvSpPr>
        <p:spPr>
          <a:xfrm>
            <a:off x="7467296" y="685497"/>
            <a:ext cx="15927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1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AquaticPollutants ERA-NET Cofund</a:t>
            </a:r>
          </a:p>
        </p:txBody>
      </p:sp>
      <p:cxnSp>
        <p:nvCxnSpPr>
          <p:cNvPr id="106" name="Rechte verbindingslijn 105">
            <a:extLst>
              <a:ext uri="{FF2B5EF4-FFF2-40B4-BE49-F238E27FC236}">
                <a16:creationId xmlns:a16="http://schemas.microsoft.com/office/drawing/2014/main" id="{86EC570C-984B-6A44-A9B4-51764383FD23}"/>
              </a:ext>
            </a:extLst>
          </p:cNvPr>
          <p:cNvCxnSpPr>
            <a:cxnSpLocks/>
          </p:cNvCxnSpPr>
          <p:nvPr/>
        </p:nvCxnSpPr>
        <p:spPr>
          <a:xfrm flipV="1">
            <a:off x="7945710" y="1084474"/>
            <a:ext cx="0" cy="290546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76366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46" grpId="0"/>
      <p:bldP spid="48" grpId="0"/>
      <p:bldP spid="51" grpId="0"/>
      <p:bldP spid="53" grpId="0"/>
      <p:bldP spid="57" grpId="0"/>
      <p:bldP spid="60" grpId="0"/>
      <p:bldP spid="63" grpId="0"/>
      <p:bldP spid="67" grpId="0"/>
      <p:bldP spid="71" grpId="0"/>
      <p:bldP spid="76" grpId="0"/>
      <p:bldP spid="80" grpId="0"/>
      <p:bldP spid="97" grpId="0"/>
      <p:bldP spid="101" grpId="0"/>
      <p:bldP spid="10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Afbeelding 20">
            <a:extLst>
              <a:ext uri="{FF2B5EF4-FFF2-40B4-BE49-F238E27FC236}">
                <a16:creationId xmlns:a16="http://schemas.microsoft.com/office/drawing/2014/main" id="{D0A68834-08D4-DD45-B603-37EB647C35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5438" y="3404691"/>
            <a:ext cx="2717538" cy="1152000"/>
          </a:xfrm>
          <a:prstGeom prst="rect">
            <a:avLst/>
          </a:prstGeom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EEA0032E-5F2E-014D-B33F-E55CB1A700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9692" y="585225"/>
            <a:ext cx="1644152" cy="2361600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C2085F47-4E25-EE4E-95AC-A94C9B195C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0400" y="568800"/>
            <a:ext cx="1654177" cy="237600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622CE63A-C769-A540-A240-53A7B10730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1308" y="911591"/>
            <a:ext cx="3183654" cy="28333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0CC4B304-A14C-2C48-9E3E-507958589F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0400" y="568800"/>
            <a:ext cx="4063854" cy="400319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C18660B-01B1-4D56-B7FD-71EB4DCAE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384" y="3024750"/>
            <a:ext cx="8675615" cy="1571842"/>
          </a:xfrm>
        </p:spPr>
        <p:txBody>
          <a:bodyPr/>
          <a:lstStyle/>
          <a:p>
            <a:r>
              <a:rPr lang="nl-BE"/>
              <a:t>Knowledge</a:t>
            </a:r>
            <a:br>
              <a:rPr lang="nl-BE"/>
            </a:br>
            <a:r>
              <a:rPr lang="nl-BE"/>
              <a:t>transfer </a:t>
            </a:r>
            <a:br>
              <a:rPr lang="nl-BE"/>
            </a:br>
            <a:r>
              <a:rPr lang="nl-BE"/>
              <a:t>is key</a:t>
            </a:r>
            <a:endParaRPr lang="en-US"/>
          </a:p>
        </p:txBody>
      </p:sp>
      <p:sp>
        <p:nvSpPr>
          <p:cNvPr id="17" name="TextBox 62">
            <a:extLst>
              <a:ext uri="{FF2B5EF4-FFF2-40B4-BE49-F238E27FC236}">
                <a16:creationId xmlns:a16="http://schemas.microsoft.com/office/drawing/2014/main" id="{8827ACC7-D7E1-E74B-8359-A29AE2320A93}"/>
              </a:ext>
            </a:extLst>
          </p:cNvPr>
          <p:cNvSpPr txBox="1"/>
          <p:nvPr/>
        </p:nvSpPr>
        <p:spPr>
          <a:xfrm>
            <a:off x="6833242" y="687600"/>
            <a:ext cx="131588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BROADER SCIENTIFIC COMMUNITY</a:t>
            </a:r>
            <a:endParaRPr lang="en-US" sz="1100">
              <a:solidFill>
                <a:srgbClr val="23689B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62">
            <a:extLst>
              <a:ext uri="{FF2B5EF4-FFF2-40B4-BE49-F238E27FC236}">
                <a16:creationId xmlns:a16="http://schemas.microsoft.com/office/drawing/2014/main" id="{CC4486EA-E891-BC48-A2E8-BF37344B7D99}"/>
              </a:ext>
            </a:extLst>
          </p:cNvPr>
          <p:cNvSpPr txBox="1"/>
          <p:nvPr/>
        </p:nvSpPr>
        <p:spPr>
          <a:xfrm>
            <a:off x="2253600" y="772395"/>
            <a:ext cx="13158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BUSINESS &amp; INDUSTRY</a:t>
            </a:r>
            <a:endParaRPr lang="en-US" sz="1100">
              <a:solidFill>
                <a:srgbClr val="23689B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TextBox 62">
            <a:extLst>
              <a:ext uri="{FF2B5EF4-FFF2-40B4-BE49-F238E27FC236}">
                <a16:creationId xmlns:a16="http://schemas.microsoft.com/office/drawing/2014/main" id="{EA6715B3-CB62-9E44-A26F-2163B599365E}"/>
              </a:ext>
            </a:extLst>
          </p:cNvPr>
          <p:cNvSpPr txBox="1"/>
          <p:nvPr/>
        </p:nvSpPr>
        <p:spPr>
          <a:xfrm>
            <a:off x="6555600" y="3517025"/>
            <a:ext cx="131588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POLICY MAKERS, CIVIL SOCIETY &amp; CITIZENS</a:t>
            </a:r>
            <a:endParaRPr lang="en-US" sz="1100">
              <a:solidFill>
                <a:srgbClr val="23689B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TextBox 62">
            <a:extLst>
              <a:ext uri="{FF2B5EF4-FFF2-40B4-BE49-F238E27FC236}">
                <a16:creationId xmlns:a16="http://schemas.microsoft.com/office/drawing/2014/main" id="{75351116-A376-4547-8D19-1F4B2D894B61}"/>
              </a:ext>
            </a:extLst>
          </p:cNvPr>
          <p:cNvSpPr txBox="1"/>
          <p:nvPr/>
        </p:nvSpPr>
        <p:spPr>
          <a:xfrm>
            <a:off x="4574456" y="2356307"/>
            <a:ext cx="13158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EB632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KNOWLEDGE TRANSFER</a:t>
            </a:r>
            <a:endParaRPr lang="en-US" sz="1100">
              <a:solidFill>
                <a:srgbClr val="EB6324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39A936E-4CA8-0F46-AE05-8407E9F61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12" name="TextBox 62">
            <a:extLst>
              <a:ext uri="{FF2B5EF4-FFF2-40B4-BE49-F238E27FC236}">
                <a16:creationId xmlns:a16="http://schemas.microsoft.com/office/drawing/2014/main" id="{7A453DA8-7374-7449-A971-6A7E2EED93C8}"/>
              </a:ext>
            </a:extLst>
          </p:cNvPr>
          <p:cNvSpPr txBox="1"/>
          <p:nvPr/>
        </p:nvSpPr>
        <p:spPr>
          <a:xfrm>
            <a:off x="3006000" y="1559405"/>
            <a:ext cx="13158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Technology</a:t>
            </a:r>
            <a:b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Transfer</a:t>
            </a:r>
          </a:p>
          <a:p>
            <a:pPr algn="ctr"/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Patents, </a:t>
            </a:r>
            <a:b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spin-offs, etc.</a:t>
            </a:r>
            <a:endParaRPr lang="en-US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TextBox 62">
            <a:extLst>
              <a:ext uri="{FF2B5EF4-FFF2-40B4-BE49-F238E27FC236}">
                <a16:creationId xmlns:a16="http://schemas.microsoft.com/office/drawing/2014/main" id="{420BF7B5-2F39-264D-9EDD-191359DB6360}"/>
              </a:ext>
            </a:extLst>
          </p:cNvPr>
          <p:cNvSpPr txBox="1"/>
          <p:nvPr/>
        </p:nvSpPr>
        <p:spPr>
          <a:xfrm>
            <a:off x="2253600" y="774000"/>
            <a:ext cx="13158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BUSINESS &amp; INDUSTRY</a:t>
            </a:r>
            <a:endParaRPr lang="en-US" sz="11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TextBox 62">
            <a:extLst>
              <a:ext uri="{FF2B5EF4-FFF2-40B4-BE49-F238E27FC236}">
                <a16:creationId xmlns:a16="http://schemas.microsoft.com/office/drawing/2014/main" id="{C13F2DD3-626B-094F-A2A0-E3C0C77142A9}"/>
              </a:ext>
            </a:extLst>
          </p:cNvPr>
          <p:cNvSpPr txBox="1"/>
          <p:nvPr/>
        </p:nvSpPr>
        <p:spPr>
          <a:xfrm>
            <a:off x="3006000" y="1558800"/>
            <a:ext cx="13158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Technology</a:t>
            </a:r>
            <a:b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Transfer</a:t>
            </a:r>
          </a:p>
          <a:p>
            <a:pPr algn="ctr"/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Patents, </a:t>
            </a:r>
            <a:b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spin-offs, etc.</a:t>
            </a:r>
            <a:endParaRPr lang="en-US" sz="11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TextBox 62">
            <a:extLst>
              <a:ext uri="{FF2B5EF4-FFF2-40B4-BE49-F238E27FC236}">
                <a16:creationId xmlns:a16="http://schemas.microsoft.com/office/drawing/2014/main" id="{E82FF65B-1186-2941-A060-B1AEB0F24777}"/>
              </a:ext>
            </a:extLst>
          </p:cNvPr>
          <p:cNvSpPr txBox="1"/>
          <p:nvPr/>
        </p:nvSpPr>
        <p:spPr>
          <a:xfrm>
            <a:off x="6141600" y="1559405"/>
            <a:ext cx="131588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Scientific Publications</a:t>
            </a:r>
          </a:p>
          <a:p>
            <a:pPr algn="ctr"/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Papers, </a:t>
            </a:r>
            <a:b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reports, syntheses, etc.</a:t>
            </a:r>
            <a:endParaRPr lang="en-US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" name="TextBox 62">
            <a:extLst>
              <a:ext uri="{FF2B5EF4-FFF2-40B4-BE49-F238E27FC236}">
                <a16:creationId xmlns:a16="http://schemas.microsoft.com/office/drawing/2014/main" id="{33C79F13-3127-CA48-AF0C-0FDECD724130}"/>
              </a:ext>
            </a:extLst>
          </p:cNvPr>
          <p:cNvSpPr txBox="1"/>
          <p:nvPr/>
        </p:nvSpPr>
        <p:spPr>
          <a:xfrm>
            <a:off x="6141600" y="1558800"/>
            <a:ext cx="131588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Scientific Publications</a:t>
            </a:r>
          </a:p>
          <a:p>
            <a:pPr algn="ctr"/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Papers, </a:t>
            </a:r>
            <a:b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reports, syntheses, etc.</a:t>
            </a:r>
            <a:endParaRPr lang="en-US" sz="11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6" name="TextBox 62">
            <a:extLst>
              <a:ext uri="{FF2B5EF4-FFF2-40B4-BE49-F238E27FC236}">
                <a16:creationId xmlns:a16="http://schemas.microsoft.com/office/drawing/2014/main" id="{62DABC99-634F-494E-893A-2C1A83677DA7}"/>
              </a:ext>
            </a:extLst>
          </p:cNvPr>
          <p:cNvSpPr txBox="1"/>
          <p:nvPr/>
        </p:nvSpPr>
        <p:spPr>
          <a:xfrm>
            <a:off x="6833242" y="687600"/>
            <a:ext cx="131588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BROADER SCIENTIFIC COMMUNITY</a:t>
            </a:r>
            <a:endParaRPr lang="en-US" sz="11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Box 62">
            <a:extLst>
              <a:ext uri="{FF2B5EF4-FFF2-40B4-BE49-F238E27FC236}">
                <a16:creationId xmlns:a16="http://schemas.microsoft.com/office/drawing/2014/main" id="{2A64B90C-5B05-C64A-AD00-DAB32E3074A2}"/>
              </a:ext>
            </a:extLst>
          </p:cNvPr>
          <p:cNvSpPr txBox="1"/>
          <p:nvPr/>
        </p:nvSpPr>
        <p:spPr>
          <a:xfrm>
            <a:off x="4575600" y="3585600"/>
            <a:ext cx="13158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Information</a:t>
            </a:r>
          </a:p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Exchange</a:t>
            </a:r>
          </a:p>
          <a:p>
            <a:pPr algn="ctr"/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Citizen science, </a:t>
            </a:r>
            <a:b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ocean literacy, policy advice, etc.</a:t>
            </a:r>
            <a:endParaRPr lang="en-US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TextBox 62">
            <a:extLst>
              <a:ext uri="{FF2B5EF4-FFF2-40B4-BE49-F238E27FC236}">
                <a16:creationId xmlns:a16="http://schemas.microsoft.com/office/drawing/2014/main" id="{88E782CD-8F37-A240-BBCC-4B61AF93E1E8}"/>
              </a:ext>
            </a:extLst>
          </p:cNvPr>
          <p:cNvSpPr txBox="1"/>
          <p:nvPr/>
        </p:nvSpPr>
        <p:spPr>
          <a:xfrm>
            <a:off x="6555600" y="3517200"/>
            <a:ext cx="131588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POLICY MAKERS, CIVIL SOCIETY &amp; CITIZENS</a:t>
            </a:r>
            <a:endParaRPr lang="en-US" sz="11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8" name="TextBox 62">
            <a:extLst>
              <a:ext uri="{FF2B5EF4-FFF2-40B4-BE49-F238E27FC236}">
                <a16:creationId xmlns:a16="http://schemas.microsoft.com/office/drawing/2014/main" id="{EEA38086-6A5A-A24E-9809-72898BA5FBC4}"/>
              </a:ext>
            </a:extLst>
          </p:cNvPr>
          <p:cNvSpPr txBox="1"/>
          <p:nvPr/>
        </p:nvSpPr>
        <p:spPr>
          <a:xfrm>
            <a:off x="4575600" y="3585600"/>
            <a:ext cx="13158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Information</a:t>
            </a:r>
          </a:p>
          <a:p>
            <a:pPr algn="ctr"/>
            <a:r>
              <a:rPr lang="nl-BE" sz="11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Exchange</a:t>
            </a:r>
          </a:p>
          <a:p>
            <a:pPr algn="ctr"/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Citizen science, </a:t>
            </a:r>
            <a:b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ocean literacy, policy advice, etc.</a:t>
            </a:r>
            <a:endParaRPr lang="en-US" sz="11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8978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8611D2D-11EF-2B4D-81E4-8C283C07A1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183" y="2635226"/>
            <a:ext cx="7556500" cy="12192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8096A1BA-DFDD-2848-AF93-38F23B46D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384" y="260965"/>
            <a:ext cx="8675615" cy="1079399"/>
          </a:xfrm>
        </p:spPr>
        <p:txBody>
          <a:bodyPr/>
          <a:lstStyle/>
          <a:p>
            <a:r>
              <a:rPr lang="en-US">
                <a:ea typeface="+mj-lt"/>
                <a:cs typeface="+mj-lt"/>
              </a:rPr>
              <a:t>Why run JPI Oceans and the Blue Economy partnership in parallel?</a:t>
            </a:r>
            <a:endParaRPr lang="en-US"/>
          </a:p>
        </p:txBody>
      </p: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97ECEFB9-1F4D-E54A-A7C9-F8D7D5A27D9E}"/>
              </a:ext>
            </a:extLst>
          </p:cNvPr>
          <p:cNvCxnSpPr/>
          <p:nvPr/>
        </p:nvCxnSpPr>
        <p:spPr>
          <a:xfrm>
            <a:off x="447675" y="1499811"/>
            <a:ext cx="552450" cy="0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jdelijke aanduiding voor inhoud 4">
            <a:extLst>
              <a:ext uri="{FF2B5EF4-FFF2-40B4-BE49-F238E27FC236}">
                <a16:creationId xmlns:a16="http://schemas.microsoft.com/office/drawing/2014/main" id="{4E29C3DD-DA4D-C84B-90C3-649333117151}"/>
              </a:ext>
            </a:extLst>
          </p:cNvPr>
          <p:cNvSpPr txBox="1">
            <a:spLocks/>
          </p:cNvSpPr>
          <p:nvPr/>
        </p:nvSpPr>
        <p:spPr>
          <a:xfrm>
            <a:off x="334121" y="1738224"/>
            <a:ext cx="4237879" cy="414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08606" indent="-308606" algn="l" defTabSz="411476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26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668649" indent="-257172" algn="l" defTabSz="411476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08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028689" indent="-205737" algn="l" defTabSz="411476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99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440166" indent="-205737" algn="l" defTabSz="411476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99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851641" indent="-205737" algn="l" defTabSz="411476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99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263118" indent="-205737" algn="l" defTabSz="411476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593" indent="-205737" algn="l" defTabSz="411476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069" indent="-205737" algn="l" defTabSz="411476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45" indent="-205737" algn="l" defTabSz="411476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600">
                <a:solidFill>
                  <a:schemeClr val="bg1"/>
                </a:solidFill>
              </a:rPr>
              <a:t>Complementary temporal perspectives</a:t>
            </a:r>
          </a:p>
        </p:txBody>
      </p:sp>
      <p:sp>
        <p:nvSpPr>
          <p:cNvPr id="17" name="TextBox 62">
            <a:extLst>
              <a:ext uri="{FF2B5EF4-FFF2-40B4-BE49-F238E27FC236}">
                <a16:creationId xmlns:a16="http://schemas.microsoft.com/office/drawing/2014/main" id="{FFF2F79B-19DC-9F48-B2EE-8BB0F32F87A4}"/>
              </a:ext>
            </a:extLst>
          </p:cNvPr>
          <p:cNvSpPr txBox="1"/>
          <p:nvPr/>
        </p:nvSpPr>
        <p:spPr>
          <a:xfrm>
            <a:off x="1212651" y="2240378"/>
            <a:ext cx="5982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2019</a:t>
            </a:r>
            <a:endParaRPr lang="en-US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62">
            <a:extLst>
              <a:ext uri="{FF2B5EF4-FFF2-40B4-BE49-F238E27FC236}">
                <a16:creationId xmlns:a16="http://schemas.microsoft.com/office/drawing/2014/main" id="{930D5D1F-A14D-1146-B161-82A3B21991FC}"/>
              </a:ext>
            </a:extLst>
          </p:cNvPr>
          <p:cNvSpPr txBox="1"/>
          <p:nvPr/>
        </p:nvSpPr>
        <p:spPr>
          <a:xfrm>
            <a:off x="1837684" y="2240378"/>
            <a:ext cx="5982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2020</a:t>
            </a:r>
            <a:endParaRPr lang="en-US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TextBox 62">
            <a:extLst>
              <a:ext uri="{FF2B5EF4-FFF2-40B4-BE49-F238E27FC236}">
                <a16:creationId xmlns:a16="http://schemas.microsoft.com/office/drawing/2014/main" id="{676C65F2-593D-D64D-8F9B-9516F077F1C4}"/>
              </a:ext>
            </a:extLst>
          </p:cNvPr>
          <p:cNvSpPr txBox="1"/>
          <p:nvPr/>
        </p:nvSpPr>
        <p:spPr>
          <a:xfrm>
            <a:off x="2462717" y="2240378"/>
            <a:ext cx="5982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2021</a:t>
            </a:r>
            <a:endParaRPr lang="en-US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TextBox 62">
            <a:extLst>
              <a:ext uri="{FF2B5EF4-FFF2-40B4-BE49-F238E27FC236}">
                <a16:creationId xmlns:a16="http://schemas.microsoft.com/office/drawing/2014/main" id="{D4E90103-E5C8-AD4D-8C2E-952F5707511D}"/>
              </a:ext>
            </a:extLst>
          </p:cNvPr>
          <p:cNvSpPr txBox="1"/>
          <p:nvPr/>
        </p:nvSpPr>
        <p:spPr>
          <a:xfrm>
            <a:off x="3087750" y="2240378"/>
            <a:ext cx="5982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2022</a:t>
            </a:r>
            <a:endParaRPr lang="en-US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TextBox 62">
            <a:extLst>
              <a:ext uri="{FF2B5EF4-FFF2-40B4-BE49-F238E27FC236}">
                <a16:creationId xmlns:a16="http://schemas.microsoft.com/office/drawing/2014/main" id="{3236413A-43AE-744A-9AEA-813A7D0157F5}"/>
              </a:ext>
            </a:extLst>
          </p:cNvPr>
          <p:cNvSpPr txBox="1"/>
          <p:nvPr/>
        </p:nvSpPr>
        <p:spPr>
          <a:xfrm>
            <a:off x="3712783" y="2240378"/>
            <a:ext cx="5982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2023</a:t>
            </a:r>
            <a:endParaRPr lang="en-US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TextBox 62">
            <a:extLst>
              <a:ext uri="{FF2B5EF4-FFF2-40B4-BE49-F238E27FC236}">
                <a16:creationId xmlns:a16="http://schemas.microsoft.com/office/drawing/2014/main" id="{51324532-0720-8C4F-B8CC-A317D11DF7DE}"/>
              </a:ext>
            </a:extLst>
          </p:cNvPr>
          <p:cNvSpPr txBox="1"/>
          <p:nvPr/>
        </p:nvSpPr>
        <p:spPr>
          <a:xfrm>
            <a:off x="4337816" y="2240378"/>
            <a:ext cx="5982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2024</a:t>
            </a:r>
            <a:endParaRPr lang="en-US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TextBox 62">
            <a:extLst>
              <a:ext uri="{FF2B5EF4-FFF2-40B4-BE49-F238E27FC236}">
                <a16:creationId xmlns:a16="http://schemas.microsoft.com/office/drawing/2014/main" id="{C4249AEE-E2F8-174E-B052-0DC07BF208C7}"/>
              </a:ext>
            </a:extLst>
          </p:cNvPr>
          <p:cNvSpPr txBox="1"/>
          <p:nvPr/>
        </p:nvSpPr>
        <p:spPr>
          <a:xfrm>
            <a:off x="4962849" y="2240378"/>
            <a:ext cx="5982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2025</a:t>
            </a:r>
            <a:endParaRPr lang="en-US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TextBox 62">
            <a:extLst>
              <a:ext uri="{FF2B5EF4-FFF2-40B4-BE49-F238E27FC236}">
                <a16:creationId xmlns:a16="http://schemas.microsoft.com/office/drawing/2014/main" id="{0C08DD3A-163F-E546-B6B8-245EB97363B9}"/>
              </a:ext>
            </a:extLst>
          </p:cNvPr>
          <p:cNvSpPr txBox="1"/>
          <p:nvPr/>
        </p:nvSpPr>
        <p:spPr>
          <a:xfrm>
            <a:off x="5587882" y="2240378"/>
            <a:ext cx="5982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2026</a:t>
            </a:r>
            <a:endParaRPr lang="en-US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" name="TextBox 62">
            <a:extLst>
              <a:ext uri="{FF2B5EF4-FFF2-40B4-BE49-F238E27FC236}">
                <a16:creationId xmlns:a16="http://schemas.microsoft.com/office/drawing/2014/main" id="{44C57923-B6CD-B24A-BB71-43323048AECB}"/>
              </a:ext>
            </a:extLst>
          </p:cNvPr>
          <p:cNvSpPr txBox="1"/>
          <p:nvPr/>
        </p:nvSpPr>
        <p:spPr>
          <a:xfrm>
            <a:off x="6212915" y="2240378"/>
            <a:ext cx="5982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2027</a:t>
            </a:r>
            <a:endParaRPr lang="en-US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6" name="TextBox 62">
            <a:extLst>
              <a:ext uri="{FF2B5EF4-FFF2-40B4-BE49-F238E27FC236}">
                <a16:creationId xmlns:a16="http://schemas.microsoft.com/office/drawing/2014/main" id="{BF09A0FF-1454-6347-92E5-7090C3684809}"/>
              </a:ext>
            </a:extLst>
          </p:cNvPr>
          <p:cNvSpPr txBox="1"/>
          <p:nvPr/>
        </p:nvSpPr>
        <p:spPr>
          <a:xfrm>
            <a:off x="6837948" y="2240378"/>
            <a:ext cx="5982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2028</a:t>
            </a:r>
            <a:endParaRPr lang="en-US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TextBox 62">
            <a:extLst>
              <a:ext uri="{FF2B5EF4-FFF2-40B4-BE49-F238E27FC236}">
                <a16:creationId xmlns:a16="http://schemas.microsoft.com/office/drawing/2014/main" id="{9EA834A7-B6F5-0341-9798-29B19F3F0A61}"/>
              </a:ext>
            </a:extLst>
          </p:cNvPr>
          <p:cNvSpPr txBox="1"/>
          <p:nvPr/>
        </p:nvSpPr>
        <p:spPr>
          <a:xfrm>
            <a:off x="7462981" y="2240378"/>
            <a:ext cx="5982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2029</a:t>
            </a:r>
            <a:endParaRPr lang="en-US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8" name="TextBox 62">
            <a:extLst>
              <a:ext uri="{FF2B5EF4-FFF2-40B4-BE49-F238E27FC236}">
                <a16:creationId xmlns:a16="http://schemas.microsoft.com/office/drawing/2014/main" id="{E4189E92-6473-324D-ADFC-2B29C3D13697}"/>
              </a:ext>
            </a:extLst>
          </p:cNvPr>
          <p:cNvSpPr txBox="1"/>
          <p:nvPr/>
        </p:nvSpPr>
        <p:spPr>
          <a:xfrm>
            <a:off x="8090411" y="2240378"/>
            <a:ext cx="59825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2030</a:t>
            </a:r>
            <a:endParaRPr lang="en-US" sz="1100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" name="TextBox 62">
            <a:extLst>
              <a:ext uri="{FF2B5EF4-FFF2-40B4-BE49-F238E27FC236}">
                <a16:creationId xmlns:a16="http://schemas.microsoft.com/office/drawing/2014/main" id="{AB6CE062-E7EA-1B47-9DC8-0DEEB90AAEEB}"/>
              </a:ext>
            </a:extLst>
          </p:cNvPr>
          <p:cNvSpPr txBox="1"/>
          <p:nvPr/>
        </p:nvSpPr>
        <p:spPr>
          <a:xfrm>
            <a:off x="2621486" y="2708175"/>
            <a:ext cx="48414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TRANS-NATIONAL JPI OCEANS JOINT ACTIONS</a:t>
            </a:r>
            <a:endParaRPr lang="en-US" sz="1100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3" name="TextBox 62">
            <a:extLst>
              <a:ext uri="{FF2B5EF4-FFF2-40B4-BE49-F238E27FC236}">
                <a16:creationId xmlns:a16="http://schemas.microsoft.com/office/drawing/2014/main" id="{104B624E-1E7E-3A46-8AFA-9B9C1953F668}"/>
              </a:ext>
            </a:extLst>
          </p:cNvPr>
          <p:cNvSpPr txBox="1"/>
          <p:nvPr/>
        </p:nvSpPr>
        <p:spPr>
          <a:xfrm>
            <a:off x="2621486" y="3431871"/>
            <a:ext cx="4235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0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BLUE ECONOMY </a:t>
            </a:r>
            <a:br>
              <a:rPr lang="nl-BE" sz="10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0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PARTNERSHIP ACTIONS</a:t>
            </a:r>
            <a:endParaRPr lang="en-US" sz="1000">
              <a:solidFill>
                <a:srgbClr val="23689B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" name="TextBox 62">
            <a:extLst>
              <a:ext uri="{FF2B5EF4-FFF2-40B4-BE49-F238E27FC236}">
                <a16:creationId xmlns:a16="http://schemas.microsoft.com/office/drawing/2014/main" id="{70844663-9F58-6748-83F3-D7D431EEE671}"/>
              </a:ext>
            </a:extLst>
          </p:cNvPr>
          <p:cNvSpPr txBox="1"/>
          <p:nvPr/>
        </p:nvSpPr>
        <p:spPr>
          <a:xfrm>
            <a:off x="563315" y="3444875"/>
            <a:ext cx="244225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0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ERANET</a:t>
            </a:r>
          </a:p>
          <a:p>
            <a:pPr algn="ctr"/>
            <a:r>
              <a:rPr lang="nl-BE" sz="10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COFUNDS</a:t>
            </a:r>
            <a:endParaRPr lang="en-US" sz="1000">
              <a:solidFill>
                <a:srgbClr val="23689B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7" name="TextBox 62">
            <a:extLst>
              <a:ext uri="{FF2B5EF4-FFF2-40B4-BE49-F238E27FC236}">
                <a16:creationId xmlns:a16="http://schemas.microsoft.com/office/drawing/2014/main" id="{BFC5570D-2C39-0D40-B8C7-EA2C9C898DF4}"/>
              </a:ext>
            </a:extLst>
          </p:cNvPr>
          <p:cNvSpPr txBox="1"/>
          <p:nvPr/>
        </p:nvSpPr>
        <p:spPr>
          <a:xfrm>
            <a:off x="7376901" y="3353189"/>
            <a:ext cx="9737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en-US" sz="1100">
              <a:solidFill>
                <a:srgbClr val="23689B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8" name="TextBox 62">
            <a:extLst>
              <a:ext uri="{FF2B5EF4-FFF2-40B4-BE49-F238E27FC236}">
                <a16:creationId xmlns:a16="http://schemas.microsoft.com/office/drawing/2014/main" id="{1E8D2336-DE45-9D4A-8BAF-2E18ABD2FD70}"/>
              </a:ext>
            </a:extLst>
          </p:cNvPr>
          <p:cNvSpPr txBox="1"/>
          <p:nvPr/>
        </p:nvSpPr>
        <p:spPr>
          <a:xfrm>
            <a:off x="7985385" y="3222384"/>
            <a:ext cx="9737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23689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en-US" sz="1100">
              <a:solidFill>
                <a:srgbClr val="23689B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40" name="Rechte verbindingslijn 39">
            <a:extLst>
              <a:ext uri="{FF2B5EF4-FFF2-40B4-BE49-F238E27FC236}">
                <a16:creationId xmlns:a16="http://schemas.microsoft.com/office/drawing/2014/main" id="{6940CC48-7238-8F44-8394-84B05A85767D}"/>
              </a:ext>
            </a:extLst>
          </p:cNvPr>
          <p:cNvCxnSpPr>
            <a:cxnSpLocks/>
          </p:cNvCxnSpPr>
          <p:nvPr/>
        </p:nvCxnSpPr>
        <p:spPr>
          <a:xfrm>
            <a:off x="1318288" y="4034908"/>
            <a:ext cx="1117654" cy="0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Rechte verbindingslijn 42">
            <a:extLst>
              <a:ext uri="{FF2B5EF4-FFF2-40B4-BE49-F238E27FC236}">
                <a16:creationId xmlns:a16="http://schemas.microsoft.com/office/drawing/2014/main" id="{0768B86C-E6F8-E643-87BE-DDD1F55500DC}"/>
              </a:ext>
            </a:extLst>
          </p:cNvPr>
          <p:cNvCxnSpPr>
            <a:cxnSpLocks/>
          </p:cNvCxnSpPr>
          <p:nvPr/>
        </p:nvCxnSpPr>
        <p:spPr>
          <a:xfrm>
            <a:off x="2522055" y="4034908"/>
            <a:ext cx="4155312" cy="0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Rechte verbindingslijn 44">
            <a:extLst>
              <a:ext uri="{FF2B5EF4-FFF2-40B4-BE49-F238E27FC236}">
                <a16:creationId xmlns:a16="http://schemas.microsoft.com/office/drawing/2014/main" id="{344440F7-4E9C-FB4A-A99D-D2F9776832D4}"/>
              </a:ext>
            </a:extLst>
          </p:cNvPr>
          <p:cNvCxnSpPr>
            <a:cxnSpLocks/>
          </p:cNvCxnSpPr>
          <p:nvPr/>
        </p:nvCxnSpPr>
        <p:spPr>
          <a:xfrm>
            <a:off x="6788023" y="4034908"/>
            <a:ext cx="1961212" cy="0"/>
          </a:xfrm>
          <a:prstGeom prst="line">
            <a:avLst/>
          </a:prstGeom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62">
            <a:extLst>
              <a:ext uri="{FF2B5EF4-FFF2-40B4-BE49-F238E27FC236}">
                <a16:creationId xmlns:a16="http://schemas.microsoft.com/office/drawing/2014/main" id="{12512100-37C5-964C-A2FD-932CD652D966}"/>
              </a:ext>
            </a:extLst>
          </p:cNvPr>
          <p:cNvSpPr txBox="1"/>
          <p:nvPr/>
        </p:nvSpPr>
        <p:spPr>
          <a:xfrm>
            <a:off x="1324772" y="4103902"/>
            <a:ext cx="111117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Horizon 2020</a:t>
            </a:r>
            <a:endParaRPr lang="en-US" sz="11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9" name="TextBox 62">
            <a:extLst>
              <a:ext uri="{FF2B5EF4-FFF2-40B4-BE49-F238E27FC236}">
                <a16:creationId xmlns:a16="http://schemas.microsoft.com/office/drawing/2014/main" id="{12A4D8B3-6455-8743-BE14-331F734A24A5}"/>
              </a:ext>
            </a:extLst>
          </p:cNvPr>
          <p:cNvSpPr txBox="1"/>
          <p:nvPr/>
        </p:nvSpPr>
        <p:spPr>
          <a:xfrm>
            <a:off x="2516965" y="4103902"/>
            <a:ext cx="41553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Horizon Europe 9</a:t>
            </a:r>
            <a:r>
              <a:rPr lang="nl-BE" sz="1100" baseline="300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Framework Programme</a:t>
            </a:r>
            <a:endParaRPr lang="en-US" sz="11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0" name="TextBox 62">
            <a:extLst>
              <a:ext uri="{FF2B5EF4-FFF2-40B4-BE49-F238E27FC236}">
                <a16:creationId xmlns:a16="http://schemas.microsoft.com/office/drawing/2014/main" id="{953DD2DA-4E00-974B-8E3A-C114477460C8}"/>
              </a:ext>
            </a:extLst>
          </p:cNvPr>
          <p:cNvSpPr txBox="1"/>
          <p:nvPr/>
        </p:nvSpPr>
        <p:spPr>
          <a:xfrm>
            <a:off x="6776447" y="4103902"/>
            <a:ext cx="19727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Horizon Europe</a:t>
            </a:r>
            <a:endParaRPr lang="en-US" sz="11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1" name="TextBox 62">
            <a:extLst>
              <a:ext uri="{FF2B5EF4-FFF2-40B4-BE49-F238E27FC236}">
                <a16:creationId xmlns:a16="http://schemas.microsoft.com/office/drawing/2014/main" id="{B47BE8AA-C492-7B4D-AF1E-A83515790119}"/>
              </a:ext>
            </a:extLst>
          </p:cNvPr>
          <p:cNvSpPr txBox="1"/>
          <p:nvPr/>
        </p:nvSpPr>
        <p:spPr>
          <a:xfrm>
            <a:off x="259901" y="2654992"/>
            <a:ext cx="1111170" cy="110799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nl-BE" sz="1100">
                <a:solidFill>
                  <a:schemeClr val="bg1"/>
                </a:solidFill>
                <a:latin typeface="Verdana"/>
                <a:ea typeface="Verdana"/>
                <a:cs typeface="Verdana" panose="020B0604030504040204" pitchFamily="34" charset="0"/>
              </a:rPr>
              <a:t>Collaboration</a:t>
            </a:r>
            <a:br>
              <a:rPr lang="nl-BE" sz="11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100">
                <a:solidFill>
                  <a:schemeClr val="bg1"/>
                </a:solidFill>
                <a:latin typeface="Verdana"/>
                <a:ea typeface="Verdana"/>
                <a:cs typeface="Verdana" panose="020B0604030504040204" pitchFamily="34" charset="0"/>
              </a:rPr>
              <a:t>for Healthy and Productive Seas and Oceans</a:t>
            </a:r>
            <a:endParaRPr lang="en-US" sz="11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10220B6-CD9F-4F43-90FB-247059989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35273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Afbeelding 16">
            <a:extLst>
              <a:ext uri="{FF2B5EF4-FFF2-40B4-BE49-F238E27FC236}">
                <a16:creationId xmlns:a16="http://schemas.microsoft.com/office/drawing/2014/main" id="{8E105553-475B-7342-9312-B9204E127A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60000" y="1314450"/>
            <a:ext cx="2514600" cy="2514600"/>
          </a:xfrm>
          <a:prstGeom prst="rect">
            <a:avLst/>
          </a:prstGeom>
        </p:spPr>
      </p:pic>
      <p:sp>
        <p:nvSpPr>
          <p:cNvPr id="40" name="Rectangle 2">
            <a:extLst>
              <a:ext uri="{FF2B5EF4-FFF2-40B4-BE49-F238E27FC236}">
                <a16:creationId xmlns:a16="http://schemas.microsoft.com/office/drawing/2014/main" id="{3DE9F798-8F0F-E245-B105-8B115E9ED07B}"/>
              </a:ext>
            </a:extLst>
          </p:cNvPr>
          <p:cNvSpPr/>
          <p:nvPr/>
        </p:nvSpPr>
        <p:spPr>
          <a:xfrm>
            <a:off x="857791" y="869863"/>
            <a:ext cx="1230242" cy="43088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Align </a:t>
            </a:r>
            <a:br>
              <a:rPr lang="en-GB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priorities</a:t>
            </a:r>
          </a:p>
        </p:txBody>
      </p:sp>
      <p:sp>
        <p:nvSpPr>
          <p:cNvPr id="41" name="Rectangle 2">
            <a:extLst>
              <a:ext uri="{FF2B5EF4-FFF2-40B4-BE49-F238E27FC236}">
                <a16:creationId xmlns:a16="http://schemas.microsoft.com/office/drawing/2014/main" id="{8FC2D624-3111-814C-A571-47EFA97E2F76}"/>
              </a:ext>
            </a:extLst>
          </p:cNvPr>
          <p:cNvSpPr/>
          <p:nvPr/>
        </p:nvSpPr>
        <p:spPr>
          <a:xfrm>
            <a:off x="2810304" y="869863"/>
            <a:ext cx="1230242" cy="43088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 agenda</a:t>
            </a:r>
          </a:p>
        </p:txBody>
      </p:sp>
      <p:sp>
        <p:nvSpPr>
          <p:cNvPr id="42" name="Rectangle 2">
            <a:extLst>
              <a:ext uri="{FF2B5EF4-FFF2-40B4-BE49-F238E27FC236}">
                <a16:creationId xmlns:a16="http://schemas.microsoft.com/office/drawing/2014/main" id="{05DC77C6-1580-1949-A9F2-3DDBD3E4736B}"/>
              </a:ext>
            </a:extLst>
          </p:cNvPr>
          <p:cNvSpPr/>
          <p:nvPr/>
        </p:nvSpPr>
        <p:spPr>
          <a:xfrm>
            <a:off x="4537346" y="871200"/>
            <a:ext cx="1637983" cy="43088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1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Impact decision making</a:t>
            </a:r>
          </a:p>
        </p:txBody>
      </p:sp>
      <p:sp>
        <p:nvSpPr>
          <p:cNvPr id="45" name="Tekstvak 44">
            <a:extLst>
              <a:ext uri="{FF2B5EF4-FFF2-40B4-BE49-F238E27FC236}">
                <a16:creationId xmlns:a16="http://schemas.microsoft.com/office/drawing/2014/main" id="{3EA238DB-6D20-B446-A533-3933639A54B8}"/>
              </a:ext>
            </a:extLst>
          </p:cNvPr>
          <p:cNvSpPr txBox="1"/>
          <p:nvPr/>
        </p:nvSpPr>
        <p:spPr>
          <a:xfrm>
            <a:off x="1049609" y="460800"/>
            <a:ext cx="838189" cy="313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GOAL 1</a:t>
            </a:r>
          </a:p>
        </p:txBody>
      </p:sp>
      <p:sp>
        <p:nvSpPr>
          <p:cNvPr id="46" name="Tekstvak 45">
            <a:extLst>
              <a:ext uri="{FF2B5EF4-FFF2-40B4-BE49-F238E27FC236}">
                <a16:creationId xmlns:a16="http://schemas.microsoft.com/office/drawing/2014/main" id="{6F119717-CC2D-6547-87DE-B27C24B6B3E0}"/>
              </a:ext>
            </a:extLst>
          </p:cNvPr>
          <p:cNvSpPr txBox="1"/>
          <p:nvPr/>
        </p:nvSpPr>
        <p:spPr>
          <a:xfrm>
            <a:off x="3006000" y="461205"/>
            <a:ext cx="838189" cy="31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BE" sz="11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GOAL 2</a:t>
            </a:r>
          </a:p>
        </p:txBody>
      </p:sp>
      <p:sp>
        <p:nvSpPr>
          <p:cNvPr id="47" name="Tekstvak 46">
            <a:extLst>
              <a:ext uri="{FF2B5EF4-FFF2-40B4-BE49-F238E27FC236}">
                <a16:creationId xmlns:a16="http://schemas.microsoft.com/office/drawing/2014/main" id="{F93FCF5B-7564-B34D-B4BC-1E543C5A7099}"/>
              </a:ext>
            </a:extLst>
          </p:cNvPr>
          <p:cNvSpPr txBox="1"/>
          <p:nvPr/>
        </p:nvSpPr>
        <p:spPr>
          <a:xfrm>
            <a:off x="4935600" y="460800"/>
            <a:ext cx="838189" cy="31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BE" sz="11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GOAL 3</a:t>
            </a:r>
          </a:p>
        </p:txBody>
      </p:sp>
      <p:sp>
        <p:nvSpPr>
          <p:cNvPr id="49" name="Tekstvak 48">
            <a:extLst>
              <a:ext uri="{FF2B5EF4-FFF2-40B4-BE49-F238E27FC236}">
                <a16:creationId xmlns:a16="http://schemas.microsoft.com/office/drawing/2014/main" id="{95AE78A9-4A0E-384F-8A70-5A6C3339ABD2}"/>
              </a:ext>
            </a:extLst>
          </p:cNvPr>
          <p:cNvSpPr txBox="1"/>
          <p:nvPr/>
        </p:nvSpPr>
        <p:spPr>
          <a:xfrm>
            <a:off x="1051200" y="460800"/>
            <a:ext cx="838189" cy="313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BE" sz="11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GOAL 1</a:t>
            </a:r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75E7F813-056F-2741-9035-0A76E4F63E2F}"/>
              </a:ext>
            </a:extLst>
          </p:cNvPr>
          <p:cNvSpPr txBox="1"/>
          <p:nvPr/>
        </p:nvSpPr>
        <p:spPr>
          <a:xfrm>
            <a:off x="3006000" y="460800"/>
            <a:ext cx="838189" cy="313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BE" sz="11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GOAL 2</a:t>
            </a:r>
          </a:p>
        </p:txBody>
      </p:sp>
      <p:sp>
        <p:nvSpPr>
          <p:cNvPr id="51" name="Tekstvak 50">
            <a:extLst>
              <a:ext uri="{FF2B5EF4-FFF2-40B4-BE49-F238E27FC236}">
                <a16:creationId xmlns:a16="http://schemas.microsoft.com/office/drawing/2014/main" id="{650CC8C5-E573-804A-9363-18AEFCE4D5AC}"/>
              </a:ext>
            </a:extLst>
          </p:cNvPr>
          <p:cNvSpPr txBox="1"/>
          <p:nvPr/>
        </p:nvSpPr>
        <p:spPr>
          <a:xfrm>
            <a:off x="4935600" y="460800"/>
            <a:ext cx="838189" cy="313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nl-BE" sz="1100" b="1" dirty="0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GOAL 3</a:t>
            </a:r>
          </a:p>
        </p:txBody>
      </p:sp>
      <p:sp>
        <p:nvSpPr>
          <p:cNvPr id="53" name="Rectangle 2">
            <a:extLst>
              <a:ext uri="{FF2B5EF4-FFF2-40B4-BE49-F238E27FC236}">
                <a16:creationId xmlns:a16="http://schemas.microsoft.com/office/drawing/2014/main" id="{94B00D87-CDC2-5B41-B128-B9B5A4A609FA}"/>
              </a:ext>
            </a:extLst>
          </p:cNvPr>
          <p:cNvSpPr/>
          <p:nvPr/>
        </p:nvSpPr>
        <p:spPr>
          <a:xfrm>
            <a:off x="857922" y="869863"/>
            <a:ext cx="1230242" cy="43088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Align </a:t>
            </a:r>
            <a:br>
              <a:rPr lang="en-GB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priorities</a:t>
            </a:r>
          </a:p>
        </p:txBody>
      </p:sp>
      <p:sp>
        <p:nvSpPr>
          <p:cNvPr id="54" name="Rectangle 2">
            <a:extLst>
              <a:ext uri="{FF2B5EF4-FFF2-40B4-BE49-F238E27FC236}">
                <a16:creationId xmlns:a16="http://schemas.microsoft.com/office/drawing/2014/main" id="{2EA16E4E-4C2E-B249-BF12-30C45FE99BCB}"/>
              </a:ext>
            </a:extLst>
          </p:cNvPr>
          <p:cNvSpPr/>
          <p:nvPr/>
        </p:nvSpPr>
        <p:spPr>
          <a:xfrm>
            <a:off x="2810304" y="869863"/>
            <a:ext cx="1230242" cy="43088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 agenda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8C383F4-0CC3-2647-9B99-CB1E0E1C1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427A1D9-63C6-964A-B37F-0DC7F6D8A4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92000" y="716400"/>
            <a:ext cx="3708000" cy="370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5D788676-5394-5B46-AF9E-4282B46F2F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43200" y="871200"/>
            <a:ext cx="3401999" cy="340199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A90A16A-E459-FE4C-A343-572B46FB08C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90800" y="1015200"/>
            <a:ext cx="3110400" cy="31104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E9252B7-A527-5744-8BBB-86CB6A4AD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5471" y="4268538"/>
            <a:ext cx="4542587" cy="586957"/>
          </a:xfrm>
        </p:spPr>
        <p:txBody>
          <a:bodyPr/>
          <a:lstStyle/>
          <a:p>
            <a:r>
              <a:rPr lang="nl-BE" dirty="0"/>
              <a:t>Operational Goals </a:t>
            </a:r>
            <a:br>
              <a:rPr lang="nl-BE" dirty="0"/>
            </a:br>
            <a:r>
              <a:rPr lang="nl-BE" dirty="0"/>
              <a:t>and Objectives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CB91A649-5481-9A40-B94A-C2CA5169B5C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934800" y="1162800"/>
            <a:ext cx="2818800" cy="2818800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FDB2FD8B-DE0A-1C40-B1B3-A2392778994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086000" y="1310400"/>
            <a:ext cx="2520000" cy="2520000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10AD66AF-AEB2-1A4E-BD2D-D36A8481BFF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233600" y="1461600"/>
            <a:ext cx="2221200" cy="2221200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EE8CA2A8-7B69-584A-8FB7-078F4BAE5BA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388400" y="1612800"/>
            <a:ext cx="1918800" cy="19188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A78B01E2-A0BB-5947-ADE5-13D523EE12E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532400" y="1760400"/>
            <a:ext cx="1627199" cy="1627199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33738516-D602-D74F-9AA2-75E7B55108A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680000" y="1908000"/>
            <a:ext cx="1332000" cy="133200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A84FA656-5783-D543-846C-6DD56810D39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831200" y="2062800"/>
            <a:ext cx="1029600" cy="10296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45F9952B-6A46-624A-87E3-E241BB5C10E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014800" y="2242800"/>
            <a:ext cx="658800" cy="658800"/>
          </a:xfrm>
          <a:prstGeom prst="rect">
            <a:avLst/>
          </a:prstGeom>
        </p:spPr>
      </p:pic>
      <p:pic>
        <p:nvPicPr>
          <p:cNvPr id="59" name="Afbeelding 58">
            <a:extLst>
              <a:ext uri="{FF2B5EF4-FFF2-40B4-BE49-F238E27FC236}">
                <a16:creationId xmlns:a16="http://schemas.microsoft.com/office/drawing/2014/main" id="{B8D7ACA4-2C92-8D4D-8780-7BC175449D9A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255764" y="2474094"/>
            <a:ext cx="15399764" cy="586956"/>
          </a:xfrm>
          <a:prstGeom prst="rect">
            <a:avLst/>
          </a:prstGeom>
        </p:spPr>
      </p:pic>
      <p:pic>
        <p:nvPicPr>
          <p:cNvPr id="60" name="Afbeelding 59">
            <a:extLst>
              <a:ext uri="{FF2B5EF4-FFF2-40B4-BE49-F238E27FC236}">
                <a16:creationId xmlns:a16="http://schemas.microsoft.com/office/drawing/2014/main" id="{6BB52783-A5AC-EC47-ACCD-22497208C091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255764" y="1940400"/>
            <a:ext cx="15399764" cy="586956"/>
          </a:xfrm>
          <a:prstGeom prst="rect">
            <a:avLst/>
          </a:prstGeom>
        </p:spPr>
      </p:pic>
      <p:pic>
        <p:nvPicPr>
          <p:cNvPr id="61" name="Afbeelding 60">
            <a:extLst>
              <a:ext uri="{FF2B5EF4-FFF2-40B4-BE49-F238E27FC236}">
                <a16:creationId xmlns:a16="http://schemas.microsoft.com/office/drawing/2014/main" id="{72A3F85B-FDC0-0B4A-A5F7-515496A1C37F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255764" y="3001649"/>
            <a:ext cx="15399764" cy="586956"/>
          </a:xfrm>
          <a:prstGeom prst="rect">
            <a:avLst/>
          </a:prstGeom>
        </p:spPr>
      </p:pic>
      <p:pic>
        <p:nvPicPr>
          <p:cNvPr id="62" name="Afbeelding 61">
            <a:extLst>
              <a:ext uri="{FF2B5EF4-FFF2-40B4-BE49-F238E27FC236}">
                <a16:creationId xmlns:a16="http://schemas.microsoft.com/office/drawing/2014/main" id="{AE4C7063-DF6C-CE43-BEF0-C1F2B1D7DDBE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255764" y="1940400"/>
            <a:ext cx="15399764" cy="586956"/>
          </a:xfrm>
          <a:prstGeom prst="rect">
            <a:avLst/>
          </a:prstGeom>
        </p:spPr>
      </p:pic>
      <p:pic>
        <p:nvPicPr>
          <p:cNvPr id="63" name="Afbeelding 62">
            <a:extLst>
              <a:ext uri="{FF2B5EF4-FFF2-40B4-BE49-F238E27FC236}">
                <a16:creationId xmlns:a16="http://schemas.microsoft.com/office/drawing/2014/main" id="{71B74C15-2ED4-5749-929D-C89D990EC45F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255764" y="2062800"/>
            <a:ext cx="15399764" cy="327083"/>
          </a:xfrm>
          <a:prstGeom prst="rect">
            <a:avLst/>
          </a:prstGeom>
        </p:spPr>
      </p:pic>
      <p:sp>
        <p:nvSpPr>
          <p:cNvPr id="55" name="Rectangle 2">
            <a:extLst>
              <a:ext uri="{FF2B5EF4-FFF2-40B4-BE49-F238E27FC236}">
                <a16:creationId xmlns:a16="http://schemas.microsoft.com/office/drawing/2014/main" id="{760B9717-B1E9-2B43-8962-90342AB9541C}"/>
              </a:ext>
            </a:extLst>
          </p:cNvPr>
          <p:cNvSpPr/>
          <p:nvPr/>
        </p:nvSpPr>
        <p:spPr>
          <a:xfrm>
            <a:off x="4535702" y="871200"/>
            <a:ext cx="1637983" cy="43088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Impact decision making</a:t>
            </a:r>
          </a:p>
        </p:txBody>
      </p:sp>
    </p:spTree>
    <p:extLst>
      <p:ext uri="{BB962C8B-B14F-4D97-AF65-F5344CB8AC3E}">
        <p14:creationId xmlns:p14="http://schemas.microsoft.com/office/powerpoint/2010/main" val="19112251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438 0.04846 L 0.38438 -0.02932 " pathEditMode="relative" ptsTypes="AA">
                                      <p:cBhvr>
                                        <p:cTn id="1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437 0.05278 L 0.38437 -0.0543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7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438 0.00154 L 0.38438 0.1521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5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8768 -0.01543 L 0.07049 -0.01543 " pathEditMode="relative" rAng="0" ptsTypes="AA">
                                      <p:cBhvr>
                                        <p:cTn id="32" dur="3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899 0.00401 L 0.5177 -0.00463 " pathEditMode="relative" rAng="0" ptsTypes="AA">
                                      <p:cBhvr>
                                        <p:cTn id="34" dur="3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27" y="-43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D39BC-2500-4CA5-8058-A13AF2F92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384" y="4075200"/>
            <a:ext cx="8675615" cy="586957"/>
          </a:xfrm>
        </p:spPr>
        <p:txBody>
          <a:bodyPr/>
          <a:lstStyle/>
          <a:p>
            <a:r>
              <a:rPr lang="nl-BE" dirty="0"/>
              <a:t>Increasing our agility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72C4BF-585B-4D9A-BD05-5BA78DAB3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B0718A4-A3FC-4F3E-AF81-17144249E065}"/>
              </a:ext>
            </a:extLst>
          </p:cNvPr>
          <p:cNvSpPr/>
          <p:nvPr/>
        </p:nvSpPr>
        <p:spPr>
          <a:xfrm>
            <a:off x="341383" y="3662093"/>
            <a:ext cx="8180210" cy="33855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600">
                <a:solidFill>
                  <a:schemeClr val="tx1">
                    <a:lumMod val="75000"/>
                    <a:lumOff val="25000"/>
                  </a:schemeClr>
                </a:solidFill>
              </a:rPr>
              <a:t>Strengthening four strategic elements to maintain and increase agility</a:t>
            </a:r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C2E84F64-1A09-C449-8AA2-D11CAC8DC5C3}"/>
              </a:ext>
            </a:extLst>
          </p:cNvPr>
          <p:cNvCxnSpPr/>
          <p:nvPr/>
        </p:nvCxnSpPr>
        <p:spPr>
          <a:xfrm>
            <a:off x="447675" y="4092750"/>
            <a:ext cx="552450" cy="0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2">
            <a:extLst>
              <a:ext uri="{FF2B5EF4-FFF2-40B4-BE49-F238E27FC236}">
                <a16:creationId xmlns:a16="http://schemas.microsoft.com/office/drawing/2014/main" id="{088AED52-5313-444C-A155-0ADB35F2962D}"/>
              </a:ext>
            </a:extLst>
          </p:cNvPr>
          <p:cNvSpPr/>
          <p:nvPr/>
        </p:nvSpPr>
        <p:spPr>
          <a:xfrm>
            <a:off x="757412" y="1907801"/>
            <a:ext cx="1230242" cy="2616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Integration</a:t>
            </a:r>
          </a:p>
        </p:txBody>
      </p:sp>
      <p:sp>
        <p:nvSpPr>
          <p:cNvPr id="20" name="Rectangle 2">
            <a:extLst>
              <a:ext uri="{FF2B5EF4-FFF2-40B4-BE49-F238E27FC236}">
                <a16:creationId xmlns:a16="http://schemas.microsoft.com/office/drawing/2014/main" id="{7EC2BBDB-05C0-A54F-A3DD-E063599EAD1C}"/>
              </a:ext>
            </a:extLst>
          </p:cNvPr>
          <p:cNvSpPr/>
          <p:nvPr/>
        </p:nvSpPr>
        <p:spPr>
          <a:xfrm>
            <a:off x="6989637" y="1907801"/>
            <a:ext cx="1531956" cy="43088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Cross-domain</a:t>
            </a:r>
            <a:br>
              <a:rPr lang="en-GB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collaboration</a:t>
            </a:r>
          </a:p>
        </p:txBody>
      </p:sp>
      <p:sp>
        <p:nvSpPr>
          <p:cNvPr id="22" name="Rectangle 2">
            <a:extLst>
              <a:ext uri="{FF2B5EF4-FFF2-40B4-BE49-F238E27FC236}">
                <a16:creationId xmlns:a16="http://schemas.microsoft.com/office/drawing/2014/main" id="{33D12A1B-F65C-6F4E-8FD0-81AF3258D9B6}"/>
              </a:ext>
            </a:extLst>
          </p:cNvPr>
          <p:cNvSpPr/>
          <p:nvPr/>
        </p:nvSpPr>
        <p:spPr>
          <a:xfrm>
            <a:off x="4950851" y="1907801"/>
            <a:ext cx="1230242" cy="43088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Tailored</a:t>
            </a:r>
          </a:p>
          <a:p>
            <a:pPr algn="ctr"/>
            <a:r>
              <a:rPr lang="en-GB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delivery</a:t>
            </a:r>
          </a:p>
        </p:txBody>
      </p:sp>
      <p:sp>
        <p:nvSpPr>
          <p:cNvPr id="25" name="Rectangle 2">
            <a:extLst>
              <a:ext uri="{FF2B5EF4-FFF2-40B4-BE49-F238E27FC236}">
                <a16:creationId xmlns:a16="http://schemas.microsoft.com/office/drawing/2014/main" id="{F7E9FE84-068D-E74D-B6E8-684E4E86CB4F}"/>
              </a:ext>
            </a:extLst>
          </p:cNvPr>
          <p:cNvSpPr/>
          <p:nvPr/>
        </p:nvSpPr>
        <p:spPr>
          <a:xfrm>
            <a:off x="2831546" y="1907801"/>
            <a:ext cx="1230242" cy="43088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Early</a:t>
            </a:r>
            <a:br>
              <a:rPr lang="en-GB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moving</a:t>
            </a:r>
          </a:p>
        </p:txBody>
      </p:sp>
      <p:sp>
        <p:nvSpPr>
          <p:cNvPr id="27" name="Rectangle 2">
            <a:extLst>
              <a:ext uri="{FF2B5EF4-FFF2-40B4-BE49-F238E27FC236}">
                <a16:creationId xmlns:a16="http://schemas.microsoft.com/office/drawing/2014/main" id="{A0C0EF67-6D5E-5D4B-865A-EDC0A359B79F}"/>
              </a:ext>
            </a:extLst>
          </p:cNvPr>
          <p:cNvSpPr/>
          <p:nvPr/>
        </p:nvSpPr>
        <p:spPr>
          <a:xfrm>
            <a:off x="555768" y="2338688"/>
            <a:ext cx="1660436" cy="2616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Explanatory text</a:t>
            </a:r>
            <a:endParaRPr lang="en-GB" sz="1100" b="1" dirty="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8" name="Rectangle 2">
            <a:extLst>
              <a:ext uri="{FF2B5EF4-FFF2-40B4-BE49-F238E27FC236}">
                <a16:creationId xmlns:a16="http://schemas.microsoft.com/office/drawing/2014/main" id="{7C520E22-4C7B-6944-9861-F731BDD0C6FB}"/>
              </a:ext>
            </a:extLst>
          </p:cNvPr>
          <p:cNvSpPr/>
          <p:nvPr/>
        </p:nvSpPr>
        <p:spPr>
          <a:xfrm>
            <a:off x="2612201" y="2338688"/>
            <a:ext cx="1660436" cy="76944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11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Flexible and pragmatic design of Joint Actions with low bureaucratic thresholds.</a:t>
            </a:r>
          </a:p>
        </p:txBody>
      </p:sp>
      <p:sp>
        <p:nvSpPr>
          <p:cNvPr id="29" name="Rectangle 2">
            <a:extLst>
              <a:ext uri="{FF2B5EF4-FFF2-40B4-BE49-F238E27FC236}">
                <a16:creationId xmlns:a16="http://schemas.microsoft.com/office/drawing/2014/main" id="{82CC3FB3-EF62-5049-8C93-7EC5A8237216}"/>
              </a:ext>
            </a:extLst>
          </p:cNvPr>
          <p:cNvSpPr/>
          <p:nvPr/>
        </p:nvSpPr>
        <p:spPr>
          <a:xfrm>
            <a:off x="4735754" y="2338688"/>
            <a:ext cx="1660436" cy="76944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11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More attention to impactful syntheses and other output, tailored towards users.</a:t>
            </a:r>
          </a:p>
        </p:txBody>
      </p:sp>
      <p:sp>
        <p:nvSpPr>
          <p:cNvPr id="30" name="Rectangle 2">
            <a:extLst>
              <a:ext uri="{FF2B5EF4-FFF2-40B4-BE49-F238E27FC236}">
                <a16:creationId xmlns:a16="http://schemas.microsoft.com/office/drawing/2014/main" id="{613336B7-A005-9E42-9161-480D78F3D08B}"/>
              </a:ext>
            </a:extLst>
          </p:cNvPr>
          <p:cNvSpPr/>
          <p:nvPr/>
        </p:nvSpPr>
        <p:spPr>
          <a:xfrm>
            <a:off x="6974129" y="2338688"/>
            <a:ext cx="1660436" cy="93871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11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Closer collaboration with EU initiatives, sea basins, overseas countries, sister JPIs, etc.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3E45E23-9536-A841-BEFF-AD8F8C44A1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673396"/>
            <a:ext cx="1069200" cy="1069200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4CD1A0FC-509D-DD4D-85B3-AB36444873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367" y="662400"/>
            <a:ext cx="1069903" cy="1076400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48DB4F08-1FDD-8644-A012-EA8F86372DE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6400" y="716400"/>
            <a:ext cx="1034019" cy="1022400"/>
          </a:xfrm>
          <a:prstGeom prst="rect">
            <a:avLst/>
          </a:prstGeom>
        </p:spPr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176E73BF-5F8B-AD4F-921B-585CBCC50CB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0000">
            <a:off x="2898000" y="663233"/>
            <a:ext cx="1090800" cy="1090800"/>
          </a:xfrm>
          <a:prstGeom prst="rect">
            <a:avLst/>
          </a:prstGeom>
        </p:spPr>
      </p:pic>
      <p:pic>
        <p:nvPicPr>
          <p:cNvPr id="26" name="Afbeelding 25">
            <a:extLst>
              <a:ext uri="{FF2B5EF4-FFF2-40B4-BE49-F238E27FC236}">
                <a16:creationId xmlns:a16="http://schemas.microsoft.com/office/drawing/2014/main" id="{9B954D5F-1A63-7145-99B5-F5CF6CAA2AC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366" y="662400"/>
            <a:ext cx="1069903" cy="1076400"/>
          </a:xfrm>
          <a:prstGeom prst="rect">
            <a:avLst/>
          </a:prstGeom>
        </p:spPr>
      </p:pic>
      <p:pic>
        <p:nvPicPr>
          <p:cNvPr id="35" name="Afbeelding 34">
            <a:extLst>
              <a:ext uri="{FF2B5EF4-FFF2-40B4-BE49-F238E27FC236}">
                <a16:creationId xmlns:a16="http://schemas.microsoft.com/office/drawing/2014/main" id="{F8F366B1-5DEF-9042-AADD-8DE93FDD0F5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0000">
            <a:off x="2898000" y="662400"/>
            <a:ext cx="1090800" cy="1090800"/>
          </a:xfrm>
          <a:prstGeom prst="rect">
            <a:avLst/>
          </a:prstGeom>
        </p:spPr>
      </p:pic>
      <p:pic>
        <p:nvPicPr>
          <p:cNvPr id="36" name="Afbeelding 35">
            <a:extLst>
              <a:ext uri="{FF2B5EF4-FFF2-40B4-BE49-F238E27FC236}">
                <a16:creationId xmlns:a16="http://schemas.microsoft.com/office/drawing/2014/main" id="{80D920B8-AD1B-F54A-B25D-F8AB1DB4268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9200" y="673200"/>
            <a:ext cx="1069200" cy="1069200"/>
          </a:xfrm>
          <a:prstGeom prst="rect">
            <a:avLst/>
          </a:prstGeom>
        </p:spPr>
      </p:pic>
      <p:pic>
        <p:nvPicPr>
          <p:cNvPr id="38" name="Afbeelding 37">
            <a:extLst>
              <a:ext uri="{FF2B5EF4-FFF2-40B4-BE49-F238E27FC236}">
                <a16:creationId xmlns:a16="http://schemas.microsoft.com/office/drawing/2014/main" id="{37EB1B6E-7C58-D14C-B633-9CC6BCDA3D9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6400" y="716400"/>
            <a:ext cx="1034018" cy="102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68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F5812F-0D26-4FA2-9EB5-3A23F86AF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37" name="Afbeelding 36">
            <a:extLst>
              <a:ext uri="{FF2B5EF4-FFF2-40B4-BE49-F238E27FC236}">
                <a16:creationId xmlns:a16="http://schemas.microsoft.com/office/drawing/2014/main" id="{D9D999D0-89AB-F142-A58B-070EB76FE0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000000" flipV="1">
            <a:off x="1397837" y="803276"/>
            <a:ext cx="5563583" cy="1615826"/>
          </a:xfrm>
          <a:prstGeom prst="rect">
            <a:avLst/>
          </a:prstGeom>
        </p:spPr>
      </p:pic>
      <p:sp>
        <p:nvSpPr>
          <p:cNvPr id="25" name="Tekstvak 24">
            <a:extLst>
              <a:ext uri="{FF2B5EF4-FFF2-40B4-BE49-F238E27FC236}">
                <a16:creationId xmlns:a16="http://schemas.microsoft.com/office/drawing/2014/main" id="{8BE25F72-300C-0B48-A191-90190ED40DD3}"/>
              </a:ext>
            </a:extLst>
          </p:cNvPr>
          <p:cNvSpPr txBox="1"/>
          <p:nvPr/>
        </p:nvSpPr>
        <p:spPr>
          <a:xfrm>
            <a:off x="225272" y="1987200"/>
            <a:ext cx="93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JPI Oceans</a:t>
            </a:r>
          </a:p>
          <a:p>
            <a:pPr algn="ctr"/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facilitates</a:t>
            </a:r>
          </a:p>
          <a:p>
            <a:pPr algn="ctr"/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CFD03FEF-303D-2548-88DE-3FB6F2B84D6E}"/>
              </a:ext>
            </a:extLst>
          </p:cNvPr>
          <p:cNvSpPr txBox="1"/>
          <p:nvPr/>
        </p:nvSpPr>
        <p:spPr>
          <a:xfrm>
            <a:off x="1919090" y="1263600"/>
            <a:ext cx="15958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  <a:p>
            <a:pPr algn="ctr"/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increasing </a:t>
            </a:r>
            <a:b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impact </a:t>
            </a:r>
            <a:b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efficiency </a:t>
            </a:r>
            <a:b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</a:t>
            </a:r>
          </a:p>
          <a:p>
            <a:pPr algn="ctr"/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…</a:t>
            </a:r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56B2F796-DFBE-B545-BDA3-F03E39A69533}"/>
              </a:ext>
            </a:extLst>
          </p:cNvPr>
          <p:cNvSpPr txBox="1"/>
          <p:nvPr/>
        </p:nvSpPr>
        <p:spPr>
          <a:xfrm>
            <a:off x="4658751" y="820800"/>
            <a:ext cx="15958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  <a:p>
            <a:pPr algn="ctr"/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</a:t>
            </a:r>
          </a:p>
          <a:p>
            <a:pPr algn="ctr"/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</a:t>
            </a:r>
          </a:p>
          <a:p>
            <a:pPr algn="ctr"/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7166A69D-D991-1545-ADD9-E438678F2445}"/>
              </a:ext>
            </a:extLst>
          </p:cNvPr>
          <p:cNvSpPr txBox="1"/>
          <p:nvPr/>
        </p:nvSpPr>
        <p:spPr>
          <a:xfrm>
            <a:off x="6600472" y="334800"/>
            <a:ext cx="15958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  <a:p>
            <a:pPr algn="ctr"/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the</a:t>
            </a:r>
          </a:p>
          <a:p>
            <a:pPr algn="ctr"/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benefit of</a:t>
            </a:r>
          </a:p>
          <a:p>
            <a:pPr algn="ctr"/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2EEA92FF-A441-D447-841B-35AFD7B545F1}"/>
              </a:ext>
            </a:extLst>
          </p:cNvPr>
          <p:cNvSpPr txBox="1"/>
          <p:nvPr/>
        </p:nvSpPr>
        <p:spPr>
          <a:xfrm>
            <a:off x="4658751" y="820800"/>
            <a:ext cx="15958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  <a:p>
            <a:pPr algn="ctr"/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</a:t>
            </a:r>
          </a:p>
          <a:p>
            <a:pPr algn="ctr"/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inform</a:t>
            </a:r>
          </a:p>
          <a:p>
            <a:pPr algn="ctr"/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77672C5D-EAD5-3F48-9ED0-51CAB27F5843}"/>
              </a:ext>
            </a:extLst>
          </p:cNvPr>
          <p:cNvSpPr txBox="1"/>
          <p:nvPr/>
        </p:nvSpPr>
        <p:spPr>
          <a:xfrm>
            <a:off x="6600472" y="334800"/>
            <a:ext cx="15958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  <a:p>
            <a:pPr algn="ctr"/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the</a:t>
            </a:r>
          </a:p>
          <a:p>
            <a:pPr algn="ctr"/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benefit of</a:t>
            </a:r>
          </a:p>
          <a:p>
            <a:pPr algn="ctr"/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9E8AAA36-289E-9740-BEC8-DE3B1EC51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677" y="2049909"/>
            <a:ext cx="5563583" cy="1615826"/>
          </a:xfrm>
          <a:prstGeom prst="rect">
            <a:avLst/>
          </a:prstGeom>
        </p:spPr>
      </p:pic>
      <p:sp>
        <p:nvSpPr>
          <p:cNvPr id="29" name="Tekstvak 28">
            <a:extLst>
              <a:ext uri="{FF2B5EF4-FFF2-40B4-BE49-F238E27FC236}">
                <a16:creationId xmlns:a16="http://schemas.microsoft.com/office/drawing/2014/main" id="{7BF0AC33-82C8-6B45-9936-74FF221FA4CB}"/>
              </a:ext>
            </a:extLst>
          </p:cNvPr>
          <p:cNvSpPr txBox="1"/>
          <p:nvPr/>
        </p:nvSpPr>
        <p:spPr>
          <a:xfrm>
            <a:off x="956529" y="3438000"/>
            <a:ext cx="15958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  <a:p>
            <a:pPr algn="ctr"/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optimised</a:t>
            </a:r>
          </a:p>
          <a:p>
            <a:pPr algn="ctr"/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</a:t>
            </a:r>
          </a:p>
          <a:p>
            <a:pPr algn="ctr"/>
            <a:r>
              <a:rPr lang="nl-BE" sz="1000" b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1AE6521E-6F07-4744-A3A1-9CC542E642D6}"/>
              </a:ext>
            </a:extLst>
          </p:cNvPr>
          <p:cNvSpPr txBox="1"/>
          <p:nvPr/>
        </p:nvSpPr>
        <p:spPr>
          <a:xfrm>
            <a:off x="4518612" y="2902974"/>
            <a:ext cx="1595879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nl-BE" sz="10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  <a:p>
            <a:pPr algn="ctr"/>
            <a:r>
              <a:rPr lang="nl-BE" sz="10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based on </a:t>
            </a:r>
          </a:p>
          <a:p>
            <a:pPr algn="ctr"/>
            <a:r>
              <a:rPr lang="nl-BE" sz="10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best</a:t>
            </a:r>
          </a:p>
          <a:p>
            <a:pPr algn="ctr"/>
            <a:r>
              <a:rPr lang="nl-BE" sz="10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possible</a:t>
            </a:r>
          </a:p>
          <a:p>
            <a:pPr algn="ctr"/>
            <a:r>
              <a:rPr lang="nl-BE" sz="10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</p:txBody>
      </p:sp>
      <p:sp>
        <p:nvSpPr>
          <p:cNvPr id="31" name="Tekstvak 30">
            <a:extLst>
              <a:ext uri="{FF2B5EF4-FFF2-40B4-BE49-F238E27FC236}">
                <a16:creationId xmlns:a16="http://schemas.microsoft.com/office/drawing/2014/main" id="{48DECA30-655F-644B-BE98-377212F7C729}"/>
              </a:ext>
            </a:extLst>
          </p:cNvPr>
          <p:cNvSpPr txBox="1"/>
          <p:nvPr/>
        </p:nvSpPr>
        <p:spPr>
          <a:xfrm>
            <a:off x="6823320" y="2315069"/>
            <a:ext cx="159587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0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  <a:p>
            <a:pPr algn="ctr"/>
            <a:r>
              <a:rPr lang="nl-BE" sz="10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require</a:t>
            </a:r>
          </a:p>
          <a:p>
            <a:pPr algn="ctr"/>
            <a:r>
              <a:rPr lang="nl-BE" sz="10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good and</a:t>
            </a:r>
          </a:p>
          <a:p>
            <a:pPr algn="ctr"/>
            <a:r>
              <a:rPr lang="nl-BE" sz="10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dedicated</a:t>
            </a:r>
          </a:p>
          <a:p>
            <a:pPr algn="ctr"/>
            <a:r>
              <a:rPr lang="nl-BE" sz="10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</p:txBody>
      </p:sp>
      <p:sp>
        <p:nvSpPr>
          <p:cNvPr id="34" name="Tekstvak 33">
            <a:extLst>
              <a:ext uri="{FF2B5EF4-FFF2-40B4-BE49-F238E27FC236}">
                <a16:creationId xmlns:a16="http://schemas.microsoft.com/office/drawing/2014/main" id="{32B3D1D5-0C5E-154F-B605-2633B04903CA}"/>
              </a:ext>
            </a:extLst>
          </p:cNvPr>
          <p:cNvSpPr txBox="1"/>
          <p:nvPr/>
        </p:nvSpPr>
        <p:spPr>
          <a:xfrm>
            <a:off x="956529" y="3438000"/>
            <a:ext cx="15958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  <a:p>
            <a:pPr algn="ctr"/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optimised</a:t>
            </a:r>
          </a:p>
          <a:p>
            <a:pPr algn="ctr"/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</a:t>
            </a:r>
          </a:p>
          <a:p>
            <a:pPr algn="ctr"/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</p:txBody>
      </p:sp>
      <p:sp>
        <p:nvSpPr>
          <p:cNvPr id="35" name="Tekstvak 34">
            <a:extLst>
              <a:ext uri="{FF2B5EF4-FFF2-40B4-BE49-F238E27FC236}">
                <a16:creationId xmlns:a16="http://schemas.microsoft.com/office/drawing/2014/main" id="{84FFF401-56B4-BB42-821D-374E812DA51D}"/>
              </a:ext>
            </a:extLst>
          </p:cNvPr>
          <p:cNvSpPr txBox="1"/>
          <p:nvPr/>
        </p:nvSpPr>
        <p:spPr>
          <a:xfrm>
            <a:off x="6820731" y="2322080"/>
            <a:ext cx="159587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000" b="1" dirty="0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  <a:p>
            <a:pPr algn="ctr"/>
            <a:r>
              <a:rPr lang="nl-BE" sz="1000" b="1" dirty="0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require</a:t>
            </a:r>
          </a:p>
          <a:p>
            <a:pPr algn="ctr"/>
            <a:r>
              <a:rPr lang="nl-BE" sz="1000" b="1" dirty="0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good and</a:t>
            </a:r>
          </a:p>
          <a:p>
            <a:pPr algn="ctr"/>
            <a:r>
              <a:rPr lang="nl-BE" sz="1000" b="1" dirty="0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dedicated</a:t>
            </a:r>
          </a:p>
          <a:p>
            <a:pPr algn="ctr"/>
            <a:r>
              <a:rPr lang="nl-BE" sz="1000" b="1" dirty="0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</p:txBody>
      </p:sp>
      <p:sp>
        <p:nvSpPr>
          <p:cNvPr id="36" name="Tekstvak 35">
            <a:extLst>
              <a:ext uri="{FF2B5EF4-FFF2-40B4-BE49-F238E27FC236}">
                <a16:creationId xmlns:a16="http://schemas.microsoft.com/office/drawing/2014/main" id="{7E0E27E8-4FDE-2B44-98C4-C1E29344E594}"/>
              </a:ext>
            </a:extLst>
          </p:cNvPr>
          <p:cNvSpPr txBox="1"/>
          <p:nvPr/>
        </p:nvSpPr>
        <p:spPr>
          <a:xfrm>
            <a:off x="4518611" y="2902316"/>
            <a:ext cx="1595879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nl-BE" sz="1000" b="1" dirty="0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  <a:p>
            <a:pPr algn="ctr"/>
            <a:r>
              <a:rPr lang="nl-BE" sz="1000" b="1" dirty="0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based on </a:t>
            </a:r>
          </a:p>
          <a:p>
            <a:pPr algn="ctr"/>
            <a:r>
              <a:rPr lang="nl-BE" sz="1000" b="1" dirty="0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best</a:t>
            </a:r>
          </a:p>
          <a:p>
            <a:pPr algn="ctr"/>
            <a:r>
              <a:rPr lang="nl-BE" sz="1000" b="1" dirty="0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possible</a:t>
            </a:r>
          </a:p>
          <a:p>
            <a:pPr algn="ctr"/>
            <a:r>
              <a:rPr lang="nl-BE" sz="1000" b="1" dirty="0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94D3F127-04AF-5A4D-B987-8F54AB636962}"/>
              </a:ext>
            </a:extLst>
          </p:cNvPr>
          <p:cNvSpPr txBox="1"/>
          <p:nvPr/>
        </p:nvSpPr>
        <p:spPr>
          <a:xfrm>
            <a:off x="779429" y="2768400"/>
            <a:ext cx="15958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TRANSNATIONAL</a:t>
            </a:r>
          </a:p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COLLABORATION</a:t>
            </a:r>
            <a:endParaRPr lang="nl-BE" sz="110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8DF5638E-6606-FC45-9D15-742D4EBDA56B}"/>
              </a:ext>
            </a:extLst>
          </p:cNvPr>
          <p:cNvSpPr txBox="1"/>
          <p:nvPr/>
        </p:nvSpPr>
        <p:spPr>
          <a:xfrm>
            <a:off x="3062872" y="2365200"/>
            <a:ext cx="15958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RESEARCH &amp;</a:t>
            </a:r>
          </a:p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INNOVATION</a:t>
            </a:r>
            <a:endParaRPr lang="nl-BE" sz="110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B10E397B-F158-2442-9766-761A4570AC07}"/>
              </a:ext>
            </a:extLst>
          </p:cNvPr>
          <p:cNvSpPr txBox="1"/>
          <p:nvPr/>
        </p:nvSpPr>
        <p:spPr>
          <a:xfrm>
            <a:off x="5410800" y="1797381"/>
            <a:ext cx="159587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POLICY &amp;</a:t>
            </a:r>
          </a:p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DECISION </a:t>
            </a:r>
          </a:p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MAKING</a:t>
            </a:r>
            <a:endParaRPr lang="nl-BE" sz="110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C1A73059-591D-6049-AD35-837DE0F4D0E8}"/>
              </a:ext>
            </a:extLst>
          </p:cNvPr>
          <p:cNvSpPr txBox="1"/>
          <p:nvPr/>
        </p:nvSpPr>
        <p:spPr>
          <a:xfrm>
            <a:off x="7290474" y="1209404"/>
            <a:ext cx="15958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HEALTHY &amp;</a:t>
            </a:r>
          </a:p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PRODUCTIVE</a:t>
            </a:r>
          </a:p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SEAS &amp; </a:t>
            </a:r>
          </a:p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OCEANS</a:t>
            </a:r>
            <a:endParaRPr lang="nl-BE" sz="1100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F64F2A-589E-4616-9312-9B2DBF19F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775" y="3867468"/>
            <a:ext cx="5068740" cy="586957"/>
          </a:xfrm>
        </p:spPr>
        <p:txBody>
          <a:bodyPr/>
          <a:lstStyle/>
          <a:p>
            <a:r>
              <a:rPr lang="en-GB"/>
              <a:t>Strategic narrative </a:t>
            </a:r>
            <a:endParaRPr lang="en-GB">
              <a:cs typeface="Arial"/>
            </a:endParaRP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57794A98-6C59-8447-BC2D-6A65D5AA6D8C}"/>
              </a:ext>
            </a:extLst>
          </p:cNvPr>
          <p:cNvSpPr txBox="1"/>
          <p:nvPr/>
        </p:nvSpPr>
        <p:spPr>
          <a:xfrm>
            <a:off x="226800" y="1987200"/>
            <a:ext cx="93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JPI Oceans</a:t>
            </a:r>
          </a:p>
          <a:p>
            <a:pPr algn="ctr"/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facilitates</a:t>
            </a:r>
          </a:p>
          <a:p>
            <a:pPr algn="ctr"/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9D0D9017-7B03-0941-9D87-C4C040D66629}"/>
              </a:ext>
            </a:extLst>
          </p:cNvPr>
          <p:cNvSpPr txBox="1"/>
          <p:nvPr/>
        </p:nvSpPr>
        <p:spPr>
          <a:xfrm>
            <a:off x="1918800" y="1263600"/>
            <a:ext cx="15958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...</a:t>
            </a:r>
          </a:p>
          <a:p>
            <a:pPr algn="ctr"/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increasing </a:t>
            </a:r>
            <a:b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impact </a:t>
            </a:r>
            <a:b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efficiency </a:t>
            </a:r>
            <a:b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</a:t>
            </a:r>
          </a:p>
          <a:p>
            <a:pPr algn="ctr"/>
            <a:r>
              <a:rPr lang="nl-BE" sz="10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…</a:t>
            </a: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4511E4A5-7DC5-9143-91E3-C94EB9FED4B3}"/>
              </a:ext>
            </a:extLst>
          </p:cNvPr>
          <p:cNvSpPr txBox="1"/>
          <p:nvPr/>
        </p:nvSpPr>
        <p:spPr>
          <a:xfrm>
            <a:off x="5410800" y="1796400"/>
            <a:ext cx="159587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POLICY &amp;</a:t>
            </a:r>
          </a:p>
          <a:p>
            <a:pPr algn="ctr"/>
            <a:r>
              <a:rPr lang="nl-BE" sz="11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DECISION </a:t>
            </a:r>
          </a:p>
          <a:p>
            <a:pPr algn="ctr"/>
            <a:r>
              <a:rPr lang="nl-BE" sz="11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MAKING</a:t>
            </a:r>
            <a:endParaRPr lang="nl-BE" sz="1100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2" name="Tekstvak 41">
            <a:extLst>
              <a:ext uri="{FF2B5EF4-FFF2-40B4-BE49-F238E27FC236}">
                <a16:creationId xmlns:a16="http://schemas.microsoft.com/office/drawing/2014/main" id="{9EF72C74-21A6-9845-80AA-562285AC1136}"/>
              </a:ext>
            </a:extLst>
          </p:cNvPr>
          <p:cNvSpPr txBox="1"/>
          <p:nvPr/>
        </p:nvSpPr>
        <p:spPr>
          <a:xfrm>
            <a:off x="3062872" y="2365200"/>
            <a:ext cx="15958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RESEARCH &amp;</a:t>
            </a:r>
          </a:p>
          <a:p>
            <a:pPr algn="ctr"/>
            <a:r>
              <a:rPr lang="nl-BE" sz="11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INNOVATION</a:t>
            </a:r>
            <a:endParaRPr lang="nl-BE" sz="1100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3" name="Tekstvak 42">
            <a:extLst>
              <a:ext uri="{FF2B5EF4-FFF2-40B4-BE49-F238E27FC236}">
                <a16:creationId xmlns:a16="http://schemas.microsoft.com/office/drawing/2014/main" id="{42BD7129-CEFA-B94B-94A0-A079EF1FACC0}"/>
              </a:ext>
            </a:extLst>
          </p:cNvPr>
          <p:cNvSpPr txBox="1"/>
          <p:nvPr/>
        </p:nvSpPr>
        <p:spPr>
          <a:xfrm>
            <a:off x="779429" y="2768400"/>
            <a:ext cx="159587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TRANSNATIONAL</a:t>
            </a:r>
          </a:p>
          <a:p>
            <a:pPr algn="ctr"/>
            <a:r>
              <a:rPr lang="nl-BE" sz="1100" b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COLLABORATION</a:t>
            </a:r>
            <a:endParaRPr lang="nl-BE" sz="1100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8463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2" grpId="0"/>
      <p:bldP spid="34" grpId="0"/>
      <p:bldP spid="35" grpId="0"/>
      <p:bldP spid="36" grpId="0"/>
      <p:bldP spid="18" grpId="0"/>
      <p:bldP spid="19" grpId="0"/>
      <p:bldP spid="20" grpId="0"/>
      <p:bldP spid="24" grpId="0"/>
      <p:bldP spid="21" grpId="0"/>
      <p:bldP spid="22" grpId="0"/>
      <p:bldP spid="40" grpId="0"/>
      <p:bldP spid="42" grpId="0"/>
      <p:bldP spid="4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an 10">
            <a:extLst>
              <a:ext uri="{FF2B5EF4-FFF2-40B4-BE49-F238E27FC236}">
                <a16:creationId xmlns:a16="http://schemas.microsoft.com/office/drawing/2014/main" id="{42B16002-DC76-E645-9A3E-D7083F335C9E}"/>
              </a:ext>
            </a:extLst>
          </p:cNvPr>
          <p:cNvSpPr/>
          <p:nvPr/>
        </p:nvSpPr>
        <p:spPr>
          <a:xfrm flipH="1">
            <a:off x="8210417" y="1105801"/>
            <a:ext cx="257231" cy="422448"/>
          </a:xfrm>
          <a:prstGeom prst="moon">
            <a:avLst/>
          </a:prstGeom>
          <a:pattFill prst="pct5">
            <a:fgClr>
              <a:srgbClr val="A3C1D6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16B8052-C792-DA49-B48A-54E0937F91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407" y="919813"/>
            <a:ext cx="5092700" cy="9906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449949D8-0495-2244-97F9-6F1B87342F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2837" y="1037273"/>
            <a:ext cx="5092700" cy="87630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3FFBA171-7AEA-4249-8301-8411CC87FF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2837" y="938169"/>
            <a:ext cx="5092700" cy="8763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DD39BC-2500-4CA5-8058-A13AF2F92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384" y="4075200"/>
            <a:ext cx="8675615" cy="586957"/>
          </a:xfrm>
        </p:spPr>
        <p:txBody>
          <a:bodyPr/>
          <a:lstStyle/>
          <a:p>
            <a:r>
              <a:rPr lang="nl-BE"/>
              <a:t>How does it work?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72C4BF-585B-4D9A-BD05-5BA78DAB3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37</a:t>
            </a:fld>
            <a:endParaRPr lang="en-US"/>
          </a:p>
        </p:txBody>
      </p: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C2E84F64-1A09-C449-8AA2-D11CAC8DC5C3}"/>
              </a:ext>
            </a:extLst>
          </p:cNvPr>
          <p:cNvCxnSpPr/>
          <p:nvPr/>
        </p:nvCxnSpPr>
        <p:spPr>
          <a:xfrm>
            <a:off x="447675" y="4092750"/>
            <a:ext cx="552450" cy="0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2">
            <a:extLst>
              <a:ext uri="{FF2B5EF4-FFF2-40B4-BE49-F238E27FC236}">
                <a16:creationId xmlns:a16="http://schemas.microsoft.com/office/drawing/2014/main" id="{088AED52-5313-444C-A155-0ADB35F2962D}"/>
              </a:ext>
            </a:extLst>
          </p:cNvPr>
          <p:cNvSpPr/>
          <p:nvPr/>
        </p:nvSpPr>
        <p:spPr>
          <a:xfrm>
            <a:off x="842180" y="2098579"/>
            <a:ext cx="1230242" cy="2616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Phase 1</a:t>
            </a:r>
          </a:p>
        </p:txBody>
      </p:sp>
      <p:sp>
        <p:nvSpPr>
          <p:cNvPr id="22" name="Rectangle 2">
            <a:extLst>
              <a:ext uri="{FF2B5EF4-FFF2-40B4-BE49-F238E27FC236}">
                <a16:creationId xmlns:a16="http://schemas.microsoft.com/office/drawing/2014/main" id="{33D12A1B-F65C-6F4E-8FD0-81AF3258D9B6}"/>
              </a:ext>
            </a:extLst>
          </p:cNvPr>
          <p:cNvSpPr/>
          <p:nvPr/>
        </p:nvSpPr>
        <p:spPr>
          <a:xfrm>
            <a:off x="5017490" y="2098579"/>
            <a:ext cx="1230242" cy="2616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Phase 3</a:t>
            </a:r>
          </a:p>
        </p:txBody>
      </p:sp>
      <p:sp>
        <p:nvSpPr>
          <p:cNvPr id="25" name="Rectangle 2">
            <a:extLst>
              <a:ext uri="{FF2B5EF4-FFF2-40B4-BE49-F238E27FC236}">
                <a16:creationId xmlns:a16="http://schemas.microsoft.com/office/drawing/2014/main" id="{F7E9FE84-068D-E74D-B6E8-684E4E86CB4F}"/>
              </a:ext>
            </a:extLst>
          </p:cNvPr>
          <p:cNvSpPr/>
          <p:nvPr/>
        </p:nvSpPr>
        <p:spPr>
          <a:xfrm>
            <a:off x="2935833" y="2130928"/>
            <a:ext cx="1230242" cy="2616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Phase 2</a:t>
            </a:r>
          </a:p>
        </p:txBody>
      </p:sp>
      <p:sp>
        <p:nvSpPr>
          <p:cNvPr id="27" name="Rectangle 2">
            <a:extLst>
              <a:ext uri="{FF2B5EF4-FFF2-40B4-BE49-F238E27FC236}">
                <a16:creationId xmlns:a16="http://schemas.microsoft.com/office/drawing/2014/main" id="{A0C0EF67-6D5E-5D4B-865A-EDC0A359B79F}"/>
              </a:ext>
            </a:extLst>
          </p:cNvPr>
          <p:cNvSpPr/>
          <p:nvPr/>
        </p:nvSpPr>
        <p:spPr>
          <a:xfrm>
            <a:off x="622407" y="2422265"/>
            <a:ext cx="1660436" cy="127727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Joint Action is developed around shared thematic priorities of at least four Member Countries.</a:t>
            </a:r>
          </a:p>
          <a:p>
            <a:pPr algn="ctr"/>
            <a:endParaRPr lang="en-GB" sz="1100" b="1">
              <a:solidFill>
                <a:srgbClr val="A3C1D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8" name="Rectangle 2">
            <a:extLst>
              <a:ext uri="{FF2B5EF4-FFF2-40B4-BE49-F238E27FC236}">
                <a16:creationId xmlns:a16="http://schemas.microsoft.com/office/drawing/2014/main" id="{7C520E22-4C7B-6944-9861-F731BDD0C6FB}"/>
              </a:ext>
            </a:extLst>
          </p:cNvPr>
          <p:cNvSpPr/>
          <p:nvPr/>
        </p:nvSpPr>
        <p:spPr>
          <a:xfrm>
            <a:off x="2603310" y="2422265"/>
            <a:ext cx="1872314" cy="93871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topic is scoped out in a co-design process with relevant stakeholders, resulting in a concept paper. </a:t>
            </a:r>
          </a:p>
        </p:txBody>
      </p:sp>
      <p:sp>
        <p:nvSpPr>
          <p:cNvPr id="29" name="Rectangle 2">
            <a:extLst>
              <a:ext uri="{FF2B5EF4-FFF2-40B4-BE49-F238E27FC236}">
                <a16:creationId xmlns:a16="http://schemas.microsoft.com/office/drawing/2014/main" id="{82CC3FB3-EF62-5049-8C93-7EC5A8237216}"/>
              </a:ext>
            </a:extLst>
          </p:cNvPr>
          <p:cNvSpPr/>
          <p:nvPr/>
        </p:nvSpPr>
        <p:spPr>
          <a:xfrm>
            <a:off x="4802393" y="2422959"/>
            <a:ext cx="1660436" cy="2616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Implementation</a:t>
            </a:r>
          </a:p>
        </p:txBody>
      </p:sp>
      <p:sp>
        <p:nvSpPr>
          <p:cNvPr id="24" name="Rectangle 2">
            <a:extLst>
              <a:ext uri="{FF2B5EF4-FFF2-40B4-BE49-F238E27FC236}">
                <a16:creationId xmlns:a16="http://schemas.microsoft.com/office/drawing/2014/main" id="{55B1FD7C-131B-45A1-A6CF-8305BEC998AE}"/>
              </a:ext>
            </a:extLst>
          </p:cNvPr>
          <p:cNvSpPr/>
          <p:nvPr/>
        </p:nvSpPr>
        <p:spPr>
          <a:xfrm>
            <a:off x="7099147" y="2098579"/>
            <a:ext cx="1230242" cy="2616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Phase 4</a:t>
            </a:r>
          </a:p>
        </p:txBody>
      </p:sp>
      <p:sp>
        <p:nvSpPr>
          <p:cNvPr id="30" name="Rectangle 2">
            <a:extLst>
              <a:ext uri="{FF2B5EF4-FFF2-40B4-BE49-F238E27FC236}">
                <a16:creationId xmlns:a16="http://schemas.microsoft.com/office/drawing/2014/main" id="{9D12B89E-4DBC-497F-9716-264ED6019B69}"/>
              </a:ext>
            </a:extLst>
          </p:cNvPr>
          <p:cNvSpPr/>
          <p:nvPr/>
        </p:nvSpPr>
        <p:spPr>
          <a:xfrm>
            <a:off x="6886439" y="2422959"/>
            <a:ext cx="1660436" cy="43088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110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Conclusion and synthesis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C5CCD42E-8B54-AC4D-B23E-E8FB979F98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2562" y="1234386"/>
            <a:ext cx="1602000" cy="461376"/>
          </a:xfrm>
          <a:prstGeom prst="rect">
            <a:avLst/>
          </a:prstGeom>
        </p:spPr>
      </p:pic>
      <p:sp>
        <p:nvSpPr>
          <p:cNvPr id="31" name="Rectangle 2">
            <a:extLst>
              <a:ext uri="{FF2B5EF4-FFF2-40B4-BE49-F238E27FC236}">
                <a16:creationId xmlns:a16="http://schemas.microsoft.com/office/drawing/2014/main" id="{593E9A57-0333-9A4B-8CD1-A8F79A1CF8E8}"/>
              </a:ext>
            </a:extLst>
          </p:cNvPr>
          <p:cNvSpPr/>
          <p:nvPr/>
        </p:nvSpPr>
        <p:spPr>
          <a:xfrm>
            <a:off x="622407" y="2422265"/>
            <a:ext cx="1660436" cy="127727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11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Joint Action is developed around shared thematic priorities of at least four Member Countries.</a:t>
            </a:r>
          </a:p>
          <a:p>
            <a:pPr algn="ctr"/>
            <a:endParaRPr lang="en-GB" sz="1100" b="1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2" name="Rectangle 2">
            <a:extLst>
              <a:ext uri="{FF2B5EF4-FFF2-40B4-BE49-F238E27FC236}">
                <a16:creationId xmlns:a16="http://schemas.microsoft.com/office/drawing/2014/main" id="{6F6A791F-E825-A44E-B65D-397BAB8CD27D}"/>
              </a:ext>
            </a:extLst>
          </p:cNvPr>
          <p:cNvSpPr/>
          <p:nvPr/>
        </p:nvSpPr>
        <p:spPr>
          <a:xfrm>
            <a:off x="2603310" y="2422264"/>
            <a:ext cx="1872314" cy="93871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11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topic is scoped out in a co-design process with relevant stakeholders, resulting in a concept paper. </a:t>
            </a:r>
          </a:p>
        </p:txBody>
      </p:sp>
      <p:sp>
        <p:nvSpPr>
          <p:cNvPr id="33" name="Rectangle 2">
            <a:extLst>
              <a:ext uri="{FF2B5EF4-FFF2-40B4-BE49-F238E27FC236}">
                <a16:creationId xmlns:a16="http://schemas.microsoft.com/office/drawing/2014/main" id="{5BA90B8C-2E7C-B84F-94E1-36BB20FCC991}"/>
              </a:ext>
            </a:extLst>
          </p:cNvPr>
          <p:cNvSpPr/>
          <p:nvPr/>
        </p:nvSpPr>
        <p:spPr>
          <a:xfrm>
            <a:off x="4802393" y="2422534"/>
            <a:ext cx="1660436" cy="2616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11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Implementation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14269254-4E24-6A43-A1D6-2880FB8312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2562" y="1034113"/>
            <a:ext cx="5092700" cy="279400"/>
          </a:xfrm>
          <a:prstGeom prst="rect">
            <a:avLst/>
          </a:prstGeom>
        </p:spPr>
      </p:pic>
      <p:pic>
        <p:nvPicPr>
          <p:cNvPr id="34" name="Afbeelding 33">
            <a:extLst>
              <a:ext uri="{FF2B5EF4-FFF2-40B4-BE49-F238E27FC236}">
                <a16:creationId xmlns:a16="http://schemas.microsoft.com/office/drawing/2014/main" id="{D35DD8CF-798F-0544-A0D5-5328A93D02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8912" y="1637333"/>
            <a:ext cx="5092700" cy="279400"/>
          </a:xfrm>
          <a:prstGeom prst="rect">
            <a:avLst/>
          </a:prstGeom>
        </p:spPr>
      </p:pic>
      <p:sp>
        <p:nvSpPr>
          <p:cNvPr id="35" name="Rectangle 2">
            <a:extLst>
              <a:ext uri="{FF2B5EF4-FFF2-40B4-BE49-F238E27FC236}">
                <a16:creationId xmlns:a16="http://schemas.microsoft.com/office/drawing/2014/main" id="{5F7CA209-49E1-AC4B-B3CB-0737001AE6FD}"/>
              </a:ext>
            </a:extLst>
          </p:cNvPr>
          <p:cNvSpPr/>
          <p:nvPr/>
        </p:nvSpPr>
        <p:spPr>
          <a:xfrm>
            <a:off x="6886439" y="2422959"/>
            <a:ext cx="1660436" cy="43088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11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Conclusion and synthesis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02515859-082F-B241-8244-E9236AE127B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027200" y="1069200"/>
            <a:ext cx="1383944" cy="842400"/>
          </a:xfrm>
          <a:prstGeom prst="rect">
            <a:avLst/>
          </a:prstGeom>
        </p:spPr>
      </p:pic>
      <p:sp>
        <p:nvSpPr>
          <p:cNvPr id="3" name="Rechthoek 2">
            <a:extLst>
              <a:ext uri="{FF2B5EF4-FFF2-40B4-BE49-F238E27FC236}">
                <a16:creationId xmlns:a16="http://schemas.microsoft.com/office/drawing/2014/main" id="{B0370354-B448-434B-A96C-62835A5E8D6A}"/>
              </a:ext>
            </a:extLst>
          </p:cNvPr>
          <p:cNvSpPr/>
          <p:nvPr/>
        </p:nvSpPr>
        <p:spPr>
          <a:xfrm>
            <a:off x="4633507" y="839065"/>
            <a:ext cx="195405" cy="107134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2227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2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58025E-6 L -2.77778E-6 0.0663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0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0741 L -0.00035 -0.0725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1" grpId="0"/>
      <p:bldP spid="32" grpId="0"/>
      <p:bldP spid="33" grpId="0"/>
      <p:bldP spid="3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Ovaal 74">
            <a:extLst>
              <a:ext uri="{FF2B5EF4-FFF2-40B4-BE49-F238E27FC236}">
                <a16:creationId xmlns:a16="http://schemas.microsoft.com/office/drawing/2014/main" id="{AA8A34FF-0ABA-E04A-9ACB-BAF0AC36D823}"/>
              </a:ext>
            </a:extLst>
          </p:cNvPr>
          <p:cNvSpPr/>
          <p:nvPr/>
        </p:nvSpPr>
        <p:spPr>
          <a:xfrm>
            <a:off x="7293902" y="1164324"/>
            <a:ext cx="1419608" cy="1419608"/>
          </a:xfrm>
          <a:prstGeom prst="ellipse">
            <a:avLst/>
          </a:prstGeom>
          <a:solidFill>
            <a:schemeClr val="bg1">
              <a:alpha val="50000"/>
            </a:schemeClr>
          </a:solidFill>
          <a:ln w="12700">
            <a:solidFill>
              <a:srgbClr val="1E355E">
                <a:alpha val="5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7" name="Ovaal 76">
            <a:extLst>
              <a:ext uri="{FF2B5EF4-FFF2-40B4-BE49-F238E27FC236}">
                <a16:creationId xmlns:a16="http://schemas.microsoft.com/office/drawing/2014/main" id="{640945ED-6858-B34F-8C99-2ACE4C0B85A4}"/>
              </a:ext>
            </a:extLst>
          </p:cNvPr>
          <p:cNvSpPr/>
          <p:nvPr/>
        </p:nvSpPr>
        <p:spPr>
          <a:xfrm>
            <a:off x="7377237" y="1245600"/>
            <a:ext cx="1264530" cy="1264530"/>
          </a:xfrm>
          <a:prstGeom prst="ellipse">
            <a:avLst/>
          </a:prstGeom>
          <a:solidFill>
            <a:schemeClr val="bg1">
              <a:alpha val="50000"/>
            </a:schemeClr>
          </a:solidFill>
          <a:ln w="12700">
            <a:solidFill>
              <a:srgbClr val="1E355E">
                <a:alpha val="5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4" name="Ovaal 73">
            <a:extLst>
              <a:ext uri="{FF2B5EF4-FFF2-40B4-BE49-F238E27FC236}">
                <a16:creationId xmlns:a16="http://schemas.microsoft.com/office/drawing/2014/main" id="{4DFE45AD-6FF5-CF4B-9F74-916386852F33}"/>
              </a:ext>
            </a:extLst>
          </p:cNvPr>
          <p:cNvSpPr/>
          <p:nvPr/>
        </p:nvSpPr>
        <p:spPr>
          <a:xfrm>
            <a:off x="7293902" y="2431577"/>
            <a:ext cx="1419608" cy="1419608"/>
          </a:xfrm>
          <a:prstGeom prst="ellipse">
            <a:avLst/>
          </a:prstGeom>
          <a:solidFill>
            <a:schemeClr val="bg1">
              <a:alpha val="50000"/>
            </a:schemeClr>
          </a:solidFill>
          <a:ln w="12700">
            <a:solidFill>
              <a:srgbClr val="1E355E">
                <a:alpha val="5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6" name="Ovaal 75">
            <a:extLst>
              <a:ext uri="{FF2B5EF4-FFF2-40B4-BE49-F238E27FC236}">
                <a16:creationId xmlns:a16="http://schemas.microsoft.com/office/drawing/2014/main" id="{1894A459-8395-4248-9B0A-B6242ED808F3}"/>
              </a:ext>
            </a:extLst>
          </p:cNvPr>
          <p:cNvSpPr/>
          <p:nvPr/>
        </p:nvSpPr>
        <p:spPr>
          <a:xfrm>
            <a:off x="7377237" y="2507185"/>
            <a:ext cx="1264530" cy="1264530"/>
          </a:xfrm>
          <a:prstGeom prst="ellipse">
            <a:avLst/>
          </a:prstGeom>
          <a:solidFill>
            <a:schemeClr val="bg1">
              <a:alpha val="50000"/>
            </a:schemeClr>
          </a:solidFill>
          <a:ln w="12700">
            <a:solidFill>
              <a:srgbClr val="1E355E">
                <a:alpha val="5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0" name="Ovaal 69">
            <a:extLst>
              <a:ext uri="{FF2B5EF4-FFF2-40B4-BE49-F238E27FC236}">
                <a16:creationId xmlns:a16="http://schemas.microsoft.com/office/drawing/2014/main" id="{96808EAE-87B8-354E-9254-27EC501EDEB4}"/>
              </a:ext>
            </a:extLst>
          </p:cNvPr>
          <p:cNvSpPr/>
          <p:nvPr/>
        </p:nvSpPr>
        <p:spPr>
          <a:xfrm>
            <a:off x="5609480" y="1171199"/>
            <a:ext cx="1419608" cy="1419608"/>
          </a:xfrm>
          <a:prstGeom prst="ellipse">
            <a:avLst/>
          </a:prstGeom>
          <a:solidFill>
            <a:schemeClr val="bg1">
              <a:alpha val="50000"/>
            </a:schemeClr>
          </a:solidFill>
          <a:ln w="12700">
            <a:solidFill>
              <a:srgbClr val="1E355E">
                <a:alpha val="5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1" name="Ovaal 70">
            <a:extLst>
              <a:ext uri="{FF2B5EF4-FFF2-40B4-BE49-F238E27FC236}">
                <a16:creationId xmlns:a16="http://schemas.microsoft.com/office/drawing/2014/main" id="{E68EBDED-7E34-CE42-A0AC-52DD52B0A676}"/>
              </a:ext>
            </a:extLst>
          </p:cNvPr>
          <p:cNvSpPr/>
          <p:nvPr/>
        </p:nvSpPr>
        <p:spPr>
          <a:xfrm>
            <a:off x="5685941" y="1259350"/>
            <a:ext cx="1264530" cy="1264530"/>
          </a:xfrm>
          <a:prstGeom prst="ellipse">
            <a:avLst/>
          </a:prstGeom>
          <a:solidFill>
            <a:schemeClr val="bg1">
              <a:alpha val="50000"/>
            </a:schemeClr>
          </a:solidFill>
          <a:ln w="12700">
            <a:solidFill>
              <a:srgbClr val="1E355E">
                <a:alpha val="5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8" name="Ovaal 67">
            <a:extLst>
              <a:ext uri="{FF2B5EF4-FFF2-40B4-BE49-F238E27FC236}">
                <a16:creationId xmlns:a16="http://schemas.microsoft.com/office/drawing/2014/main" id="{002E9673-71C5-C943-826F-813D1750B1D8}"/>
              </a:ext>
            </a:extLst>
          </p:cNvPr>
          <p:cNvSpPr/>
          <p:nvPr/>
        </p:nvSpPr>
        <p:spPr>
          <a:xfrm>
            <a:off x="3931934" y="1164324"/>
            <a:ext cx="1419608" cy="1419608"/>
          </a:xfrm>
          <a:prstGeom prst="ellipse">
            <a:avLst/>
          </a:prstGeom>
          <a:solidFill>
            <a:schemeClr val="bg1">
              <a:alpha val="50000"/>
            </a:schemeClr>
          </a:solidFill>
          <a:ln w="12700">
            <a:solidFill>
              <a:srgbClr val="1E355E">
                <a:alpha val="5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7" name="Ovaal 66">
            <a:extLst>
              <a:ext uri="{FF2B5EF4-FFF2-40B4-BE49-F238E27FC236}">
                <a16:creationId xmlns:a16="http://schemas.microsoft.com/office/drawing/2014/main" id="{119AE5A7-34B9-8341-A940-1439CC2E17AD}"/>
              </a:ext>
            </a:extLst>
          </p:cNvPr>
          <p:cNvSpPr/>
          <p:nvPr/>
        </p:nvSpPr>
        <p:spPr>
          <a:xfrm>
            <a:off x="4008394" y="1245600"/>
            <a:ext cx="1264530" cy="1264530"/>
          </a:xfrm>
          <a:prstGeom prst="ellipse">
            <a:avLst/>
          </a:prstGeom>
          <a:solidFill>
            <a:schemeClr val="bg1">
              <a:alpha val="50000"/>
            </a:schemeClr>
          </a:solidFill>
          <a:ln w="12700">
            <a:solidFill>
              <a:srgbClr val="1E355E">
                <a:alpha val="5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7" name="Ovaal 56">
            <a:extLst>
              <a:ext uri="{FF2B5EF4-FFF2-40B4-BE49-F238E27FC236}">
                <a16:creationId xmlns:a16="http://schemas.microsoft.com/office/drawing/2014/main" id="{ADDFE67A-7220-0C4A-8516-5F250FFBF1E2}"/>
              </a:ext>
            </a:extLst>
          </p:cNvPr>
          <p:cNvSpPr/>
          <p:nvPr/>
        </p:nvSpPr>
        <p:spPr>
          <a:xfrm>
            <a:off x="2185637" y="3668797"/>
            <a:ext cx="1419608" cy="1419608"/>
          </a:xfrm>
          <a:prstGeom prst="ellipse">
            <a:avLst/>
          </a:prstGeom>
          <a:solidFill>
            <a:schemeClr val="bg1">
              <a:alpha val="50000"/>
            </a:schemeClr>
          </a:solidFill>
          <a:ln w="12700">
            <a:solidFill>
              <a:srgbClr val="1E355E">
                <a:alpha val="5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8" name="Ovaal 57">
            <a:extLst>
              <a:ext uri="{FF2B5EF4-FFF2-40B4-BE49-F238E27FC236}">
                <a16:creationId xmlns:a16="http://schemas.microsoft.com/office/drawing/2014/main" id="{A6F07A43-70DA-6548-BE39-4440BDC8AC8F}"/>
              </a:ext>
            </a:extLst>
          </p:cNvPr>
          <p:cNvSpPr/>
          <p:nvPr/>
        </p:nvSpPr>
        <p:spPr>
          <a:xfrm>
            <a:off x="2185637" y="2410952"/>
            <a:ext cx="1419608" cy="1419608"/>
          </a:xfrm>
          <a:prstGeom prst="ellipse">
            <a:avLst/>
          </a:prstGeom>
          <a:solidFill>
            <a:schemeClr val="bg1">
              <a:alpha val="50000"/>
            </a:schemeClr>
          </a:solidFill>
          <a:ln w="12700">
            <a:solidFill>
              <a:srgbClr val="1E355E">
                <a:alpha val="5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0" name="Ovaal 59">
            <a:extLst>
              <a:ext uri="{FF2B5EF4-FFF2-40B4-BE49-F238E27FC236}">
                <a16:creationId xmlns:a16="http://schemas.microsoft.com/office/drawing/2014/main" id="{D736DD99-F27B-C345-B434-1188E038A204}"/>
              </a:ext>
            </a:extLst>
          </p:cNvPr>
          <p:cNvSpPr/>
          <p:nvPr/>
        </p:nvSpPr>
        <p:spPr>
          <a:xfrm>
            <a:off x="2185637" y="1178074"/>
            <a:ext cx="1419608" cy="1419608"/>
          </a:xfrm>
          <a:prstGeom prst="ellipse">
            <a:avLst/>
          </a:prstGeom>
          <a:solidFill>
            <a:schemeClr val="bg1">
              <a:alpha val="50000"/>
            </a:schemeClr>
          </a:solidFill>
          <a:ln w="12700">
            <a:solidFill>
              <a:srgbClr val="1E355E">
                <a:alpha val="5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9" name="Ovaal 48">
            <a:extLst>
              <a:ext uri="{FF2B5EF4-FFF2-40B4-BE49-F238E27FC236}">
                <a16:creationId xmlns:a16="http://schemas.microsoft.com/office/drawing/2014/main" id="{21AAF2E2-41F8-DE4E-9145-2EDD5E09E20F}"/>
              </a:ext>
            </a:extLst>
          </p:cNvPr>
          <p:cNvSpPr/>
          <p:nvPr/>
        </p:nvSpPr>
        <p:spPr>
          <a:xfrm>
            <a:off x="2269569" y="3749018"/>
            <a:ext cx="1264530" cy="1264530"/>
          </a:xfrm>
          <a:prstGeom prst="ellipse">
            <a:avLst/>
          </a:prstGeom>
          <a:solidFill>
            <a:schemeClr val="bg1">
              <a:alpha val="50000"/>
            </a:schemeClr>
          </a:solidFill>
          <a:ln w="12700">
            <a:solidFill>
              <a:srgbClr val="1E355E">
                <a:alpha val="5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0" name="Ovaal 49">
            <a:extLst>
              <a:ext uri="{FF2B5EF4-FFF2-40B4-BE49-F238E27FC236}">
                <a16:creationId xmlns:a16="http://schemas.microsoft.com/office/drawing/2014/main" id="{E0C0A0A4-8C89-F940-BB55-D3200837144D}"/>
              </a:ext>
            </a:extLst>
          </p:cNvPr>
          <p:cNvSpPr/>
          <p:nvPr/>
        </p:nvSpPr>
        <p:spPr>
          <a:xfrm>
            <a:off x="2269569" y="2507185"/>
            <a:ext cx="1264530" cy="1264530"/>
          </a:xfrm>
          <a:prstGeom prst="ellipse">
            <a:avLst/>
          </a:prstGeom>
          <a:solidFill>
            <a:schemeClr val="bg1">
              <a:alpha val="50000"/>
            </a:schemeClr>
          </a:solidFill>
          <a:ln w="12700">
            <a:solidFill>
              <a:srgbClr val="1E355E">
                <a:alpha val="5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2" name="Ovaal 51">
            <a:extLst>
              <a:ext uri="{FF2B5EF4-FFF2-40B4-BE49-F238E27FC236}">
                <a16:creationId xmlns:a16="http://schemas.microsoft.com/office/drawing/2014/main" id="{BDE8F3BE-66AF-6E42-AA5B-5852EEE05A29}"/>
              </a:ext>
            </a:extLst>
          </p:cNvPr>
          <p:cNvSpPr/>
          <p:nvPr/>
        </p:nvSpPr>
        <p:spPr>
          <a:xfrm>
            <a:off x="2269569" y="1259350"/>
            <a:ext cx="1264530" cy="1264530"/>
          </a:xfrm>
          <a:prstGeom prst="ellipse">
            <a:avLst/>
          </a:prstGeom>
          <a:solidFill>
            <a:schemeClr val="bg1">
              <a:alpha val="50000"/>
            </a:schemeClr>
          </a:solidFill>
          <a:ln w="12700">
            <a:solidFill>
              <a:srgbClr val="1E355E">
                <a:alpha val="5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5" name="Ovaal 54">
            <a:extLst>
              <a:ext uri="{FF2B5EF4-FFF2-40B4-BE49-F238E27FC236}">
                <a16:creationId xmlns:a16="http://schemas.microsoft.com/office/drawing/2014/main" id="{FE578C58-DB1B-7449-A2F4-29B5E8ED3F8D}"/>
              </a:ext>
            </a:extLst>
          </p:cNvPr>
          <p:cNvSpPr/>
          <p:nvPr/>
        </p:nvSpPr>
        <p:spPr>
          <a:xfrm>
            <a:off x="556217" y="3689422"/>
            <a:ext cx="1419608" cy="1419608"/>
          </a:xfrm>
          <a:prstGeom prst="ellipse">
            <a:avLst/>
          </a:prstGeom>
          <a:solidFill>
            <a:schemeClr val="bg1">
              <a:alpha val="50000"/>
            </a:schemeClr>
          </a:solidFill>
          <a:ln w="12700">
            <a:solidFill>
              <a:srgbClr val="1E355E">
                <a:alpha val="5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4" name="Ovaal 53">
            <a:extLst>
              <a:ext uri="{FF2B5EF4-FFF2-40B4-BE49-F238E27FC236}">
                <a16:creationId xmlns:a16="http://schemas.microsoft.com/office/drawing/2014/main" id="{C734B75F-0907-BE43-B2CE-6EC9C994631A}"/>
              </a:ext>
            </a:extLst>
          </p:cNvPr>
          <p:cNvSpPr/>
          <p:nvPr/>
        </p:nvSpPr>
        <p:spPr>
          <a:xfrm>
            <a:off x="556217" y="2431577"/>
            <a:ext cx="1419608" cy="1419608"/>
          </a:xfrm>
          <a:prstGeom prst="ellipse">
            <a:avLst/>
          </a:prstGeom>
          <a:solidFill>
            <a:schemeClr val="bg1">
              <a:alpha val="50000"/>
            </a:schemeClr>
          </a:solidFill>
          <a:ln w="12700">
            <a:solidFill>
              <a:srgbClr val="1E355E">
                <a:alpha val="5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3" name="Ovaal 52">
            <a:extLst>
              <a:ext uri="{FF2B5EF4-FFF2-40B4-BE49-F238E27FC236}">
                <a16:creationId xmlns:a16="http://schemas.microsoft.com/office/drawing/2014/main" id="{521D3CFB-B31B-2D48-BA35-C2BE7079E786}"/>
              </a:ext>
            </a:extLst>
          </p:cNvPr>
          <p:cNvSpPr/>
          <p:nvPr/>
        </p:nvSpPr>
        <p:spPr>
          <a:xfrm>
            <a:off x="556217" y="1164324"/>
            <a:ext cx="1419608" cy="1419608"/>
          </a:xfrm>
          <a:prstGeom prst="ellipse">
            <a:avLst/>
          </a:prstGeom>
          <a:solidFill>
            <a:schemeClr val="bg1">
              <a:alpha val="50000"/>
            </a:schemeClr>
          </a:solidFill>
          <a:ln w="12700">
            <a:solidFill>
              <a:srgbClr val="1E355E">
                <a:alpha val="5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8" name="Ovaal 47">
            <a:extLst>
              <a:ext uri="{FF2B5EF4-FFF2-40B4-BE49-F238E27FC236}">
                <a16:creationId xmlns:a16="http://schemas.microsoft.com/office/drawing/2014/main" id="{21AB4106-FE62-4D42-BE54-673A3BFCB393}"/>
              </a:ext>
            </a:extLst>
          </p:cNvPr>
          <p:cNvSpPr/>
          <p:nvPr/>
        </p:nvSpPr>
        <p:spPr>
          <a:xfrm>
            <a:off x="639552" y="3769643"/>
            <a:ext cx="1264530" cy="1264530"/>
          </a:xfrm>
          <a:prstGeom prst="ellipse">
            <a:avLst/>
          </a:prstGeom>
          <a:solidFill>
            <a:schemeClr val="bg1">
              <a:alpha val="50000"/>
            </a:schemeClr>
          </a:solidFill>
          <a:ln w="12700">
            <a:solidFill>
              <a:srgbClr val="1E355E">
                <a:alpha val="5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7" name="Ovaal 46">
            <a:extLst>
              <a:ext uri="{FF2B5EF4-FFF2-40B4-BE49-F238E27FC236}">
                <a16:creationId xmlns:a16="http://schemas.microsoft.com/office/drawing/2014/main" id="{89A6D4D0-8E3D-7840-945B-8773920220F0}"/>
              </a:ext>
            </a:extLst>
          </p:cNvPr>
          <p:cNvSpPr/>
          <p:nvPr/>
        </p:nvSpPr>
        <p:spPr>
          <a:xfrm>
            <a:off x="639552" y="2507185"/>
            <a:ext cx="1264530" cy="1264530"/>
          </a:xfrm>
          <a:prstGeom prst="ellipse">
            <a:avLst/>
          </a:prstGeom>
          <a:solidFill>
            <a:schemeClr val="bg1">
              <a:alpha val="50000"/>
            </a:schemeClr>
          </a:solidFill>
          <a:ln w="12700">
            <a:solidFill>
              <a:srgbClr val="1E355E">
                <a:alpha val="5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1" name="Ovaal 40">
            <a:extLst>
              <a:ext uri="{FF2B5EF4-FFF2-40B4-BE49-F238E27FC236}">
                <a16:creationId xmlns:a16="http://schemas.microsoft.com/office/drawing/2014/main" id="{1EF0D663-F715-B24E-BC10-45CDEE653E3F}"/>
              </a:ext>
            </a:extLst>
          </p:cNvPr>
          <p:cNvSpPr/>
          <p:nvPr/>
        </p:nvSpPr>
        <p:spPr>
          <a:xfrm>
            <a:off x="639552" y="1245600"/>
            <a:ext cx="1264530" cy="1264530"/>
          </a:xfrm>
          <a:prstGeom prst="ellipse">
            <a:avLst/>
          </a:prstGeom>
          <a:solidFill>
            <a:schemeClr val="bg1">
              <a:alpha val="50000"/>
            </a:schemeClr>
          </a:solidFill>
          <a:ln w="12700">
            <a:solidFill>
              <a:srgbClr val="1E355E">
                <a:alpha val="50000"/>
              </a:srgb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rgbClr val="1E355E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1" name="Flowchart: Connector 50">
            <a:extLst>
              <a:ext uri="{FF2B5EF4-FFF2-40B4-BE49-F238E27FC236}">
                <a16:creationId xmlns:a16="http://schemas.microsoft.com/office/drawing/2014/main" id="{3E4DEEFE-CE2A-4080-8FB1-6EC16885AF6C}"/>
              </a:ext>
            </a:extLst>
          </p:cNvPr>
          <p:cNvSpPr/>
          <p:nvPr/>
        </p:nvSpPr>
        <p:spPr>
          <a:xfrm>
            <a:off x="5743619" y="1316304"/>
            <a:ext cx="1152000" cy="1152000"/>
          </a:xfrm>
          <a:prstGeom prst="flowChartConnector">
            <a:avLst/>
          </a:prstGeom>
          <a:noFill/>
          <a:ln w="12700">
            <a:solidFill>
              <a:srgbClr val="1E35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 cap="all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Ecological Aspects of deep-sea mining</a:t>
            </a:r>
          </a:p>
        </p:txBody>
      </p:sp>
      <p:sp>
        <p:nvSpPr>
          <p:cNvPr id="56" name="Flowchart: Connector 55">
            <a:extLst>
              <a:ext uri="{FF2B5EF4-FFF2-40B4-BE49-F238E27FC236}">
                <a16:creationId xmlns:a16="http://schemas.microsoft.com/office/drawing/2014/main" id="{39C35CE3-FCAD-4C86-BA44-3B72A95590B4}"/>
              </a:ext>
            </a:extLst>
          </p:cNvPr>
          <p:cNvSpPr/>
          <p:nvPr/>
        </p:nvSpPr>
        <p:spPr>
          <a:xfrm>
            <a:off x="2324090" y="1316304"/>
            <a:ext cx="1152000" cy="1152000"/>
          </a:xfrm>
          <a:prstGeom prst="flowChartConnector">
            <a:avLst/>
          </a:prstGeom>
          <a:noFill/>
          <a:ln w="12700">
            <a:solidFill>
              <a:srgbClr val="1E35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 cap="all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Food and Nutrition Security </a:t>
            </a:r>
          </a:p>
        </p:txBody>
      </p:sp>
      <p:sp>
        <p:nvSpPr>
          <p:cNvPr id="59" name="Flowchart: Connector 58">
            <a:extLst>
              <a:ext uri="{FF2B5EF4-FFF2-40B4-BE49-F238E27FC236}">
                <a16:creationId xmlns:a16="http://schemas.microsoft.com/office/drawing/2014/main" id="{71A25F92-E6A7-4963-933B-91CA306C51C2}"/>
              </a:ext>
            </a:extLst>
          </p:cNvPr>
          <p:cNvSpPr/>
          <p:nvPr/>
        </p:nvSpPr>
        <p:spPr>
          <a:xfrm>
            <a:off x="2324090" y="2558943"/>
            <a:ext cx="1152000" cy="1152000"/>
          </a:xfrm>
          <a:prstGeom prst="flowChartConnector">
            <a:avLst/>
          </a:prstGeom>
          <a:noFill/>
          <a:ln w="12700">
            <a:solidFill>
              <a:srgbClr val="1E35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 cap="all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Assessment</a:t>
            </a:r>
          </a:p>
          <a:p>
            <a:pPr algn="ctr"/>
            <a:r>
              <a:rPr lang="en-US" sz="800" b="1" cap="all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 Pollutants</a:t>
            </a:r>
          </a:p>
        </p:txBody>
      </p:sp>
      <p:sp>
        <p:nvSpPr>
          <p:cNvPr id="61" name="Flowchart: Connector 60">
            <a:extLst>
              <a:ext uri="{FF2B5EF4-FFF2-40B4-BE49-F238E27FC236}">
                <a16:creationId xmlns:a16="http://schemas.microsoft.com/office/drawing/2014/main" id="{24B59857-FDF0-43BD-938C-251B6352D46B}"/>
              </a:ext>
            </a:extLst>
          </p:cNvPr>
          <p:cNvSpPr/>
          <p:nvPr/>
        </p:nvSpPr>
        <p:spPr>
          <a:xfrm>
            <a:off x="2324090" y="3800708"/>
            <a:ext cx="1152000" cy="1152000"/>
          </a:xfrm>
          <a:prstGeom prst="flowChartConnector">
            <a:avLst/>
          </a:prstGeom>
          <a:noFill/>
          <a:ln w="12700">
            <a:solidFill>
              <a:srgbClr val="1E35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 cap="all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Munition in the Sea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FC1603-05EF-471B-871A-ED166D85C594}"/>
              </a:ext>
            </a:extLst>
          </p:cNvPr>
          <p:cNvSpPr txBox="1"/>
          <p:nvPr/>
        </p:nvSpPr>
        <p:spPr>
          <a:xfrm>
            <a:off x="4027895" y="401438"/>
            <a:ext cx="12089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sz="1100" b="1">
                <a:solidFill>
                  <a:schemeClr val="bg2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</a:t>
            </a:r>
          </a:p>
          <a:p>
            <a:pPr algn="ctr"/>
            <a:r>
              <a:rPr lang="nl-BE" sz="1100" b="1">
                <a:solidFill>
                  <a:schemeClr val="bg2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Joint Public </a:t>
            </a:r>
          </a:p>
          <a:p>
            <a:pPr algn="ctr"/>
            <a:r>
              <a:rPr lang="nl-BE" sz="1100" b="1">
                <a:solidFill>
                  <a:schemeClr val="bg2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Procurement</a:t>
            </a:r>
          </a:p>
          <a:p>
            <a:pPr algn="ctr"/>
            <a:r>
              <a:rPr lang="nl-BE" sz="1100" b="1">
                <a:solidFill>
                  <a:schemeClr val="bg2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example </a:t>
            </a:r>
            <a:endParaRPr lang="en-US" sz="1100" b="1">
              <a:solidFill>
                <a:schemeClr val="bg2">
                  <a:lumMod val="8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1568E3A-50E7-4057-91AD-AF68B4282845}"/>
              </a:ext>
            </a:extLst>
          </p:cNvPr>
          <p:cNvSpPr txBox="1"/>
          <p:nvPr/>
        </p:nvSpPr>
        <p:spPr>
          <a:xfrm>
            <a:off x="5585512" y="403269"/>
            <a:ext cx="14060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2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</a:t>
            </a:r>
          </a:p>
          <a:p>
            <a:pPr algn="ctr"/>
            <a:r>
              <a:rPr lang="nl-BE" sz="1100" b="1">
                <a:solidFill>
                  <a:schemeClr val="bg2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Infrastructure </a:t>
            </a:r>
          </a:p>
          <a:p>
            <a:pPr algn="ctr"/>
            <a:r>
              <a:rPr lang="nl-BE" sz="1100" b="1">
                <a:solidFill>
                  <a:schemeClr val="bg2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Sharing </a:t>
            </a:r>
          </a:p>
          <a:p>
            <a:pPr algn="ctr"/>
            <a:r>
              <a:rPr lang="nl-BE" sz="1100" b="1">
                <a:solidFill>
                  <a:schemeClr val="bg2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example</a:t>
            </a:r>
            <a:endParaRPr lang="en-US" sz="1100" b="1">
              <a:solidFill>
                <a:schemeClr val="bg2">
                  <a:lumMod val="8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C141A7E-9196-4E25-8022-385E31763B40}"/>
              </a:ext>
            </a:extLst>
          </p:cNvPr>
          <p:cNvSpPr txBox="1"/>
          <p:nvPr/>
        </p:nvSpPr>
        <p:spPr>
          <a:xfrm>
            <a:off x="735092" y="420611"/>
            <a:ext cx="987770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sz="1100" b="1">
                <a:solidFill>
                  <a:schemeClr val="bg2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</a:t>
            </a:r>
          </a:p>
          <a:p>
            <a:pPr algn="ctr"/>
            <a:r>
              <a:rPr lang="nl-BE" sz="1100" b="1">
                <a:solidFill>
                  <a:schemeClr val="bg2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Joint Call</a:t>
            </a:r>
          </a:p>
          <a:p>
            <a:pPr algn="ctr"/>
            <a:r>
              <a:rPr lang="nl-BE" sz="1100" b="1">
                <a:solidFill>
                  <a:schemeClr val="bg2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examples </a:t>
            </a:r>
            <a:endParaRPr lang="en-US" sz="1100" b="1">
              <a:solidFill>
                <a:schemeClr val="bg2">
                  <a:lumMod val="8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8B03E0D-1066-499C-9DA4-62250CDC4E43}"/>
              </a:ext>
            </a:extLst>
          </p:cNvPr>
          <p:cNvSpPr txBox="1"/>
          <p:nvPr/>
        </p:nvSpPr>
        <p:spPr>
          <a:xfrm>
            <a:off x="2118550" y="428191"/>
            <a:ext cx="145613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2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</a:t>
            </a:r>
          </a:p>
          <a:p>
            <a:pPr algn="ctr"/>
            <a:r>
              <a:rPr lang="nl-BE" sz="1100" b="1">
                <a:solidFill>
                  <a:schemeClr val="bg2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Knowledge Hub </a:t>
            </a:r>
          </a:p>
          <a:p>
            <a:pPr algn="ctr"/>
            <a:r>
              <a:rPr lang="en-US" sz="1100" b="1">
                <a:solidFill>
                  <a:schemeClr val="bg2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examples </a:t>
            </a:r>
          </a:p>
        </p:txBody>
      </p:sp>
      <p:sp>
        <p:nvSpPr>
          <p:cNvPr id="26" name="Flowchart: Connector 25">
            <a:extLst>
              <a:ext uri="{FF2B5EF4-FFF2-40B4-BE49-F238E27FC236}">
                <a16:creationId xmlns:a16="http://schemas.microsoft.com/office/drawing/2014/main" id="{25CBB3A3-AAEC-4B21-8350-62A8673BA4DE}"/>
              </a:ext>
            </a:extLst>
          </p:cNvPr>
          <p:cNvSpPr/>
          <p:nvPr/>
        </p:nvSpPr>
        <p:spPr>
          <a:xfrm>
            <a:off x="4065800" y="1303630"/>
            <a:ext cx="1152000" cy="1152000"/>
          </a:xfrm>
          <a:prstGeom prst="flowChartConnector">
            <a:avLst/>
          </a:prstGeom>
          <a:noFill/>
          <a:ln w="12700">
            <a:solidFill>
              <a:srgbClr val="1E35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 cap="all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Inter-</a:t>
            </a:r>
          </a:p>
          <a:p>
            <a:pPr algn="ctr"/>
            <a:r>
              <a:rPr lang="en-US" sz="800" b="1" cap="all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calibration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C3C3816-36B2-4EA3-8DD5-D148B2828F42}"/>
              </a:ext>
            </a:extLst>
          </p:cNvPr>
          <p:cNvSpPr txBox="1"/>
          <p:nvPr/>
        </p:nvSpPr>
        <p:spPr>
          <a:xfrm>
            <a:off x="3710151" y="3395750"/>
            <a:ext cx="3281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9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*cofunded by the European Commission under </a:t>
            </a:r>
            <a:br>
              <a:rPr lang="nl-BE" sz="9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BE" sz="9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framework of an ERA-Net Cofund </a:t>
            </a:r>
            <a:endParaRPr lang="en-US" sz="9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5374A0A-9EDA-492F-A235-0B4CA861F15C}"/>
              </a:ext>
            </a:extLst>
          </p:cNvPr>
          <p:cNvSpPr txBox="1"/>
          <p:nvPr/>
        </p:nvSpPr>
        <p:spPr>
          <a:xfrm>
            <a:off x="7441046" y="409910"/>
            <a:ext cx="10983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bg2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</a:t>
            </a:r>
          </a:p>
          <a:p>
            <a:pPr algn="ctr"/>
            <a:r>
              <a:rPr lang="nl-BE" sz="1100" b="1">
                <a:solidFill>
                  <a:schemeClr val="bg2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Supporting Activities </a:t>
            </a:r>
          </a:p>
          <a:p>
            <a:pPr algn="ctr"/>
            <a:r>
              <a:rPr lang="nl-BE" sz="1100" b="1">
                <a:solidFill>
                  <a:schemeClr val="bg2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examples</a:t>
            </a:r>
            <a:endParaRPr lang="en-US" sz="1100" b="1">
              <a:solidFill>
                <a:schemeClr val="bg2">
                  <a:lumMod val="8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" name="Flowchart: Connector 29">
            <a:extLst>
              <a:ext uri="{FF2B5EF4-FFF2-40B4-BE49-F238E27FC236}">
                <a16:creationId xmlns:a16="http://schemas.microsoft.com/office/drawing/2014/main" id="{28EA5B7E-2A61-442A-9A42-76C4FCABA0AA}"/>
              </a:ext>
            </a:extLst>
          </p:cNvPr>
          <p:cNvSpPr/>
          <p:nvPr/>
        </p:nvSpPr>
        <p:spPr>
          <a:xfrm>
            <a:off x="7435783" y="1300991"/>
            <a:ext cx="1152000" cy="1152000"/>
          </a:xfrm>
          <a:prstGeom prst="flowChartConnector">
            <a:avLst/>
          </a:prstGeom>
          <a:noFill/>
          <a:ln w="12700">
            <a:solidFill>
              <a:srgbClr val="1E35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 cap="all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Micro-plastics </a:t>
            </a:r>
            <a:r>
              <a:rPr lang="en-US" sz="800" b="1" cap="all" err="1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bibliometry</a:t>
            </a:r>
            <a:r>
              <a:rPr lang="en-US" sz="800" b="1" cap="all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study </a:t>
            </a:r>
          </a:p>
        </p:txBody>
      </p:sp>
      <p:sp>
        <p:nvSpPr>
          <p:cNvPr id="31" name="Flowchart: Connector 30">
            <a:extLst>
              <a:ext uri="{FF2B5EF4-FFF2-40B4-BE49-F238E27FC236}">
                <a16:creationId xmlns:a16="http://schemas.microsoft.com/office/drawing/2014/main" id="{A1D0C893-2BF0-499B-ABF6-45A50C4E6276}"/>
              </a:ext>
            </a:extLst>
          </p:cNvPr>
          <p:cNvSpPr/>
          <p:nvPr/>
        </p:nvSpPr>
        <p:spPr>
          <a:xfrm>
            <a:off x="7435783" y="2559497"/>
            <a:ext cx="1152000" cy="1152000"/>
          </a:xfrm>
          <a:prstGeom prst="flowChartConnector">
            <a:avLst/>
          </a:prstGeom>
          <a:noFill/>
          <a:ln w="12700">
            <a:solidFill>
              <a:srgbClr val="1E35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 cap="all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Technology foresight workshop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84E097FA-FED4-1446-BD06-F9C35B93E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8976" y="3825134"/>
            <a:ext cx="8675615" cy="1079399"/>
          </a:xfrm>
        </p:spPr>
        <p:txBody>
          <a:bodyPr/>
          <a:lstStyle/>
          <a:p>
            <a:r>
              <a:rPr lang="nl-NL" err="1">
                <a:solidFill>
                  <a:srgbClr val="1E355E"/>
                </a:solidFill>
              </a:rPr>
              <a:t>Implementation</a:t>
            </a:r>
            <a:r>
              <a:rPr lang="nl-NL">
                <a:solidFill>
                  <a:srgbClr val="1E355E"/>
                </a:solidFill>
              </a:rPr>
              <a:t> tools </a:t>
            </a:r>
            <a:br>
              <a:rPr lang="nl-NL">
                <a:solidFill>
                  <a:srgbClr val="1E355E"/>
                </a:solidFill>
              </a:rPr>
            </a:br>
            <a:r>
              <a:rPr lang="nl-NL" err="1">
                <a:solidFill>
                  <a:srgbClr val="1E355E"/>
                </a:solidFill>
              </a:rPr>
              <a:t>for</a:t>
            </a:r>
            <a:r>
              <a:rPr lang="nl-NL">
                <a:solidFill>
                  <a:srgbClr val="1E355E"/>
                </a:solidFill>
              </a:rPr>
              <a:t> Joint Actions</a:t>
            </a:r>
            <a:endParaRPr lang="en-US">
              <a:solidFill>
                <a:srgbClr val="1E355E"/>
              </a:solidFill>
            </a:endParaRPr>
          </a:p>
        </p:txBody>
      </p:sp>
      <p:cxnSp>
        <p:nvCxnSpPr>
          <p:cNvPr id="32" name="Rechte verbindingslijn 31">
            <a:extLst>
              <a:ext uri="{FF2B5EF4-FFF2-40B4-BE49-F238E27FC236}">
                <a16:creationId xmlns:a16="http://schemas.microsoft.com/office/drawing/2014/main" id="{0BE8464A-BDB3-3B4B-BC3C-639DDD272B5C}"/>
              </a:ext>
            </a:extLst>
          </p:cNvPr>
          <p:cNvCxnSpPr/>
          <p:nvPr/>
        </p:nvCxnSpPr>
        <p:spPr>
          <a:xfrm>
            <a:off x="3795267" y="3837474"/>
            <a:ext cx="552450" cy="0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Ovaal 8">
            <a:extLst>
              <a:ext uri="{FF2B5EF4-FFF2-40B4-BE49-F238E27FC236}">
                <a16:creationId xmlns:a16="http://schemas.microsoft.com/office/drawing/2014/main" id="{2F02EB9C-BFB1-A640-AD84-49A753CE5E39}"/>
              </a:ext>
            </a:extLst>
          </p:cNvPr>
          <p:cNvSpPr/>
          <p:nvPr/>
        </p:nvSpPr>
        <p:spPr>
          <a:xfrm>
            <a:off x="695817" y="1300991"/>
            <a:ext cx="1152000" cy="1152000"/>
          </a:xfrm>
          <a:prstGeom prst="ellipse">
            <a:avLst/>
          </a:prstGeom>
          <a:noFill/>
          <a:ln w="12700">
            <a:solidFill>
              <a:srgbClr val="1E35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nl-BE" sz="800" b="1" cap="all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Ecological aspects of Micro-</a:t>
            </a:r>
          </a:p>
          <a:p>
            <a:pPr algn="ctr"/>
            <a:r>
              <a:rPr lang="nl-BE" sz="800" b="1" cap="all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plastics</a:t>
            </a:r>
          </a:p>
        </p:txBody>
      </p:sp>
      <p:sp>
        <p:nvSpPr>
          <p:cNvPr id="33" name="Ovaal 32">
            <a:extLst>
              <a:ext uri="{FF2B5EF4-FFF2-40B4-BE49-F238E27FC236}">
                <a16:creationId xmlns:a16="http://schemas.microsoft.com/office/drawing/2014/main" id="{3E77A1BF-35F2-5B4F-864A-FD7FF39A0174}"/>
              </a:ext>
            </a:extLst>
          </p:cNvPr>
          <p:cNvSpPr/>
          <p:nvPr/>
        </p:nvSpPr>
        <p:spPr>
          <a:xfrm>
            <a:off x="695817" y="2558943"/>
            <a:ext cx="1152000" cy="1152000"/>
          </a:xfrm>
          <a:prstGeom prst="ellipse">
            <a:avLst/>
          </a:prstGeom>
          <a:noFill/>
          <a:ln w="12700">
            <a:solidFill>
              <a:srgbClr val="1E35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nl-BE" sz="800" b="1" cap="all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Climate science for oceans</a:t>
            </a:r>
          </a:p>
        </p:txBody>
      </p:sp>
      <p:sp>
        <p:nvSpPr>
          <p:cNvPr id="34" name="Ovaal 33">
            <a:extLst>
              <a:ext uri="{FF2B5EF4-FFF2-40B4-BE49-F238E27FC236}">
                <a16:creationId xmlns:a16="http://schemas.microsoft.com/office/drawing/2014/main" id="{CCFC8962-10DC-6147-9ED5-5466245694AA}"/>
              </a:ext>
            </a:extLst>
          </p:cNvPr>
          <p:cNvSpPr/>
          <p:nvPr/>
        </p:nvSpPr>
        <p:spPr>
          <a:xfrm>
            <a:off x="695817" y="3825908"/>
            <a:ext cx="1152000" cy="1152000"/>
          </a:xfrm>
          <a:prstGeom prst="ellipse">
            <a:avLst/>
          </a:prstGeom>
          <a:noFill/>
          <a:ln w="12700">
            <a:solidFill>
              <a:srgbClr val="1E355E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nl-BE" sz="800" b="1" cap="all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Aquatic pollutants ERA-Net</a:t>
            </a:r>
          </a:p>
          <a:p>
            <a:pPr algn="ctr"/>
            <a:r>
              <a:rPr lang="nl-BE" sz="800" b="1" cap="all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cofund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F970C8-F0F3-4039-9B5C-07A8CC6198E8}"/>
              </a:ext>
            </a:extLst>
          </p:cNvPr>
          <p:cNvSpPr txBox="1"/>
          <p:nvPr/>
        </p:nvSpPr>
        <p:spPr>
          <a:xfrm>
            <a:off x="1455417" y="3999002"/>
            <a:ext cx="274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>
                <a:solidFill>
                  <a:srgbClr val="1E355E"/>
                </a:solidFill>
              </a:rPr>
              <a:t>*</a:t>
            </a:r>
            <a:endParaRPr lang="en-US">
              <a:solidFill>
                <a:srgbClr val="1E355E"/>
              </a:solidFill>
            </a:endParaRP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AC9993E2-3FDE-F040-9AA7-480D7D683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22" name="Flowchart: Connector 50">
            <a:extLst>
              <a:ext uri="{FF2B5EF4-FFF2-40B4-BE49-F238E27FC236}">
                <a16:creationId xmlns:a16="http://schemas.microsoft.com/office/drawing/2014/main" id="{14B8D191-F92C-484D-A543-29358C27D156}"/>
              </a:ext>
            </a:extLst>
          </p:cNvPr>
          <p:cNvSpPr/>
          <p:nvPr/>
        </p:nvSpPr>
        <p:spPr>
          <a:xfrm>
            <a:off x="5743619" y="1316304"/>
            <a:ext cx="1152000" cy="1152000"/>
          </a:xfrm>
          <a:prstGeom prst="flowChartConnector">
            <a:avLst/>
          </a:prstGeom>
          <a:noFill/>
          <a:ln w="12700">
            <a:solidFill>
              <a:srgbClr val="A3C1D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 cap="all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Ecological Aspects of deep-sea mining</a:t>
            </a:r>
          </a:p>
        </p:txBody>
      </p:sp>
      <p:sp>
        <p:nvSpPr>
          <p:cNvPr id="23" name="Flowchart: Connector 55">
            <a:extLst>
              <a:ext uri="{FF2B5EF4-FFF2-40B4-BE49-F238E27FC236}">
                <a16:creationId xmlns:a16="http://schemas.microsoft.com/office/drawing/2014/main" id="{FCCFF4EC-D6FF-C447-B485-ED7EE61F5734}"/>
              </a:ext>
            </a:extLst>
          </p:cNvPr>
          <p:cNvSpPr/>
          <p:nvPr/>
        </p:nvSpPr>
        <p:spPr>
          <a:xfrm>
            <a:off x="2324090" y="1316304"/>
            <a:ext cx="1152000" cy="1152000"/>
          </a:xfrm>
          <a:prstGeom prst="flowChartConnector">
            <a:avLst/>
          </a:prstGeom>
          <a:noFill/>
          <a:ln w="12700">
            <a:solidFill>
              <a:srgbClr val="A3C1D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 cap="all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Food and Nutrition Security </a:t>
            </a:r>
          </a:p>
        </p:txBody>
      </p:sp>
      <p:sp>
        <p:nvSpPr>
          <p:cNvPr id="24" name="Flowchart: Connector 58">
            <a:extLst>
              <a:ext uri="{FF2B5EF4-FFF2-40B4-BE49-F238E27FC236}">
                <a16:creationId xmlns:a16="http://schemas.microsoft.com/office/drawing/2014/main" id="{3F567E81-5FD7-6B43-AC54-5E9A74D9F184}"/>
              </a:ext>
            </a:extLst>
          </p:cNvPr>
          <p:cNvSpPr/>
          <p:nvPr/>
        </p:nvSpPr>
        <p:spPr>
          <a:xfrm>
            <a:off x="2324090" y="2558943"/>
            <a:ext cx="1152000" cy="1152000"/>
          </a:xfrm>
          <a:prstGeom prst="flowChartConnector">
            <a:avLst/>
          </a:prstGeom>
          <a:noFill/>
          <a:ln w="12700">
            <a:solidFill>
              <a:srgbClr val="A3C1D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 cap="all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Assessment</a:t>
            </a:r>
          </a:p>
          <a:p>
            <a:pPr algn="ctr"/>
            <a:r>
              <a:rPr lang="en-US" sz="800" b="1" cap="all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 Pollutants</a:t>
            </a:r>
          </a:p>
        </p:txBody>
      </p:sp>
      <p:sp>
        <p:nvSpPr>
          <p:cNvPr id="25" name="Flowchart: Connector 60">
            <a:extLst>
              <a:ext uri="{FF2B5EF4-FFF2-40B4-BE49-F238E27FC236}">
                <a16:creationId xmlns:a16="http://schemas.microsoft.com/office/drawing/2014/main" id="{AAC0651E-82C1-294A-9127-A3BE8160666A}"/>
              </a:ext>
            </a:extLst>
          </p:cNvPr>
          <p:cNvSpPr/>
          <p:nvPr/>
        </p:nvSpPr>
        <p:spPr>
          <a:xfrm>
            <a:off x="2324090" y="3800708"/>
            <a:ext cx="1152000" cy="1152000"/>
          </a:xfrm>
          <a:prstGeom prst="flowChartConnector">
            <a:avLst/>
          </a:prstGeom>
          <a:noFill/>
          <a:ln w="12700">
            <a:solidFill>
              <a:srgbClr val="A3C1D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 cap="all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Munition in the Sea</a:t>
            </a:r>
          </a:p>
        </p:txBody>
      </p:sp>
      <p:sp>
        <p:nvSpPr>
          <p:cNvPr id="35" name="Flowchart: Connector 25">
            <a:extLst>
              <a:ext uri="{FF2B5EF4-FFF2-40B4-BE49-F238E27FC236}">
                <a16:creationId xmlns:a16="http://schemas.microsoft.com/office/drawing/2014/main" id="{B657CCC4-65C7-0744-BA0D-EE707DB2AC94}"/>
              </a:ext>
            </a:extLst>
          </p:cNvPr>
          <p:cNvSpPr/>
          <p:nvPr/>
        </p:nvSpPr>
        <p:spPr>
          <a:xfrm>
            <a:off x="4065800" y="1303630"/>
            <a:ext cx="1152000" cy="1152000"/>
          </a:xfrm>
          <a:prstGeom prst="flowChartConnector">
            <a:avLst/>
          </a:prstGeom>
          <a:noFill/>
          <a:ln w="12700">
            <a:solidFill>
              <a:srgbClr val="A3C1D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 cap="all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Inter-</a:t>
            </a:r>
          </a:p>
          <a:p>
            <a:pPr algn="ctr"/>
            <a:r>
              <a:rPr lang="en-US" sz="800" b="1" cap="all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calibration</a:t>
            </a:r>
          </a:p>
        </p:txBody>
      </p:sp>
      <p:sp>
        <p:nvSpPr>
          <p:cNvPr id="36" name="Flowchart: Connector 29">
            <a:extLst>
              <a:ext uri="{FF2B5EF4-FFF2-40B4-BE49-F238E27FC236}">
                <a16:creationId xmlns:a16="http://schemas.microsoft.com/office/drawing/2014/main" id="{FA82E218-227B-CD44-B54A-847B5D8CCB52}"/>
              </a:ext>
            </a:extLst>
          </p:cNvPr>
          <p:cNvSpPr/>
          <p:nvPr/>
        </p:nvSpPr>
        <p:spPr>
          <a:xfrm>
            <a:off x="7435783" y="1300991"/>
            <a:ext cx="1152000" cy="1152000"/>
          </a:xfrm>
          <a:prstGeom prst="flowChartConnector">
            <a:avLst/>
          </a:prstGeom>
          <a:noFill/>
          <a:ln w="12700">
            <a:solidFill>
              <a:srgbClr val="A3C1D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 cap="all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Micro-plastics </a:t>
            </a:r>
            <a:r>
              <a:rPr lang="en-US" sz="800" b="1" cap="all" err="1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bibliometry</a:t>
            </a:r>
            <a:r>
              <a:rPr lang="en-US" sz="800" b="1" cap="all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study </a:t>
            </a:r>
          </a:p>
        </p:txBody>
      </p:sp>
      <p:sp>
        <p:nvSpPr>
          <p:cNvPr id="37" name="Flowchart: Connector 30">
            <a:extLst>
              <a:ext uri="{FF2B5EF4-FFF2-40B4-BE49-F238E27FC236}">
                <a16:creationId xmlns:a16="http://schemas.microsoft.com/office/drawing/2014/main" id="{19BB8D9B-67FE-2648-B189-9C95BB971C2C}"/>
              </a:ext>
            </a:extLst>
          </p:cNvPr>
          <p:cNvSpPr/>
          <p:nvPr/>
        </p:nvSpPr>
        <p:spPr>
          <a:xfrm>
            <a:off x="7435783" y="2559497"/>
            <a:ext cx="1152000" cy="1152000"/>
          </a:xfrm>
          <a:prstGeom prst="flowChartConnector">
            <a:avLst/>
          </a:prstGeom>
          <a:noFill/>
          <a:ln w="12700">
            <a:solidFill>
              <a:srgbClr val="A3C1D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800" b="1" cap="all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Technology foresight workshop </a:t>
            </a:r>
          </a:p>
        </p:txBody>
      </p:sp>
      <p:sp>
        <p:nvSpPr>
          <p:cNvPr id="38" name="Ovaal 37">
            <a:extLst>
              <a:ext uri="{FF2B5EF4-FFF2-40B4-BE49-F238E27FC236}">
                <a16:creationId xmlns:a16="http://schemas.microsoft.com/office/drawing/2014/main" id="{941FB567-21ED-2A44-8793-D962643958CB}"/>
              </a:ext>
            </a:extLst>
          </p:cNvPr>
          <p:cNvSpPr/>
          <p:nvPr/>
        </p:nvSpPr>
        <p:spPr>
          <a:xfrm>
            <a:off x="695817" y="1300991"/>
            <a:ext cx="1152000" cy="1152000"/>
          </a:xfrm>
          <a:prstGeom prst="ellipse">
            <a:avLst/>
          </a:prstGeom>
          <a:noFill/>
          <a:ln w="12700">
            <a:solidFill>
              <a:srgbClr val="A3C1D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nl-BE" sz="800" b="1" cap="all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Ecological aspects of Micro-</a:t>
            </a:r>
          </a:p>
          <a:p>
            <a:pPr algn="ctr"/>
            <a:r>
              <a:rPr lang="nl-BE" sz="800" b="1" cap="all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plastics</a:t>
            </a:r>
          </a:p>
        </p:txBody>
      </p:sp>
      <p:sp>
        <p:nvSpPr>
          <p:cNvPr id="39" name="Ovaal 38">
            <a:extLst>
              <a:ext uri="{FF2B5EF4-FFF2-40B4-BE49-F238E27FC236}">
                <a16:creationId xmlns:a16="http://schemas.microsoft.com/office/drawing/2014/main" id="{121010CE-38A6-A94E-A4BA-D8A721698FEA}"/>
              </a:ext>
            </a:extLst>
          </p:cNvPr>
          <p:cNvSpPr/>
          <p:nvPr/>
        </p:nvSpPr>
        <p:spPr>
          <a:xfrm>
            <a:off x="695817" y="2558943"/>
            <a:ext cx="1152000" cy="1152000"/>
          </a:xfrm>
          <a:prstGeom prst="ellipse">
            <a:avLst/>
          </a:prstGeom>
          <a:noFill/>
          <a:ln w="12700">
            <a:solidFill>
              <a:srgbClr val="A3C1D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nl-BE" sz="800" b="1" cap="all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Climate science for oceans</a:t>
            </a:r>
          </a:p>
        </p:txBody>
      </p:sp>
      <p:sp>
        <p:nvSpPr>
          <p:cNvPr id="40" name="Ovaal 39">
            <a:extLst>
              <a:ext uri="{FF2B5EF4-FFF2-40B4-BE49-F238E27FC236}">
                <a16:creationId xmlns:a16="http://schemas.microsoft.com/office/drawing/2014/main" id="{9CB571E6-B168-2E43-ADC4-D854B83B16DC}"/>
              </a:ext>
            </a:extLst>
          </p:cNvPr>
          <p:cNvSpPr/>
          <p:nvPr/>
        </p:nvSpPr>
        <p:spPr>
          <a:xfrm>
            <a:off x="695817" y="3825908"/>
            <a:ext cx="1152000" cy="1152000"/>
          </a:xfrm>
          <a:prstGeom prst="ellipse">
            <a:avLst/>
          </a:prstGeom>
          <a:noFill/>
          <a:ln w="12700">
            <a:solidFill>
              <a:srgbClr val="A3C1D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nl-BE" sz="800" b="1" cap="all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Aquatic pollutants ERA-Net</a:t>
            </a:r>
          </a:p>
          <a:p>
            <a:pPr algn="ctr"/>
            <a:r>
              <a:rPr lang="nl-BE" sz="800" b="1" cap="all">
                <a:solidFill>
                  <a:srgbClr val="1E355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cofund </a:t>
            </a:r>
          </a:p>
        </p:txBody>
      </p:sp>
      <p:sp>
        <p:nvSpPr>
          <p:cNvPr id="42" name="TextBox 3">
            <a:extLst>
              <a:ext uri="{FF2B5EF4-FFF2-40B4-BE49-F238E27FC236}">
                <a16:creationId xmlns:a16="http://schemas.microsoft.com/office/drawing/2014/main" id="{C864CC43-C199-9546-9D80-8E6FF45766C3}"/>
              </a:ext>
            </a:extLst>
          </p:cNvPr>
          <p:cNvSpPr txBox="1"/>
          <p:nvPr/>
        </p:nvSpPr>
        <p:spPr>
          <a:xfrm>
            <a:off x="4027895" y="401438"/>
            <a:ext cx="12089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</a:t>
            </a:r>
          </a:p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Joint Public </a:t>
            </a:r>
          </a:p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Procurement</a:t>
            </a:r>
          </a:p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example </a:t>
            </a:r>
            <a:endParaRPr lang="en-US" sz="1100" b="1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3" name="TextBox 61">
            <a:extLst>
              <a:ext uri="{FF2B5EF4-FFF2-40B4-BE49-F238E27FC236}">
                <a16:creationId xmlns:a16="http://schemas.microsoft.com/office/drawing/2014/main" id="{984CC1AB-87AE-C545-A11D-4612BB7165BC}"/>
              </a:ext>
            </a:extLst>
          </p:cNvPr>
          <p:cNvSpPr txBox="1"/>
          <p:nvPr/>
        </p:nvSpPr>
        <p:spPr>
          <a:xfrm>
            <a:off x="5585512" y="403269"/>
            <a:ext cx="14060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</a:t>
            </a:r>
          </a:p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Infrastructure </a:t>
            </a:r>
          </a:p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Sharing </a:t>
            </a:r>
          </a:p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example</a:t>
            </a:r>
            <a:endParaRPr lang="en-US" sz="1100" b="1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4" name="TextBox 62">
            <a:extLst>
              <a:ext uri="{FF2B5EF4-FFF2-40B4-BE49-F238E27FC236}">
                <a16:creationId xmlns:a16="http://schemas.microsoft.com/office/drawing/2014/main" id="{3B287F3B-E477-E548-9456-F9DEF98D6B3D}"/>
              </a:ext>
            </a:extLst>
          </p:cNvPr>
          <p:cNvSpPr txBox="1"/>
          <p:nvPr/>
        </p:nvSpPr>
        <p:spPr>
          <a:xfrm>
            <a:off x="735092" y="420611"/>
            <a:ext cx="987770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</a:t>
            </a:r>
          </a:p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Joint Call</a:t>
            </a:r>
          </a:p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examples </a:t>
            </a:r>
            <a:endParaRPr lang="en-US" sz="1100" b="1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5" name="TextBox 63">
            <a:extLst>
              <a:ext uri="{FF2B5EF4-FFF2-40B4-BE49-F238E27FC236}">
                <a16:creationId xmlns:a16="http://schemas.microsoft.com/office/drawing/2014/main" id="{DD983C8A-EF34-0C4E-BE93-CBEF4D15076A}"/>
              </a:ext>
            </a:extLst>
          </p:cNvPr>
          <p:cNvSpPr txBox="1"/>
          <p:nvPr/>
        </p:nvSpPr>
        <p:spPr>
          <a:xfrm>
            <a:off x="2118550" y="428191"/>
            <a:ext cx="145613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</a:t>
            </a:r>
          </a:p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Knowledge Hub </a:t>
            </a:r>
          </a:p>
          <a:p>
            <a:pPr algn="ctr"/>
            <a:r>
              <a:rPr lang="en-US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examples </a:t>
            </a:r>
          </a:p>
        </p:txBody>
      </p:sp>
      <p:sp>
        <p:nvSpPr>
          <p:cNvPr id="46" name="TextBox 28">
            <a:extLst>
              <a:ext uri="{FF2B5EF4-FFF2-40B4-BE49-F238E27FC236}">
                <a16:creationId xmlns:a16="http://schemas.microsoft.com/office/drawing/2014/main" id="{A13B5337-F262-7F43-9EC2-AFA517E35B87}"/>
              </a:ext>
            </a:extLst>
          </p:cNvPr>
          <p:cNvSpPr txBox="1"/>
          <p:nvPr/>
        </p:nvSpPr>
        <p:spPr>
          <a:xfrm>
            <a:off x="7441046" y="409910"/>
            <a:ext cx="10983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</a:t>
            </a:r>
          </a:p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Supporting Activities </a:t>
            </a:r>
          </a:p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examples</a:t>
            </a:r>
            <a:endParaRPr lang="en-US" sz="1100" b="1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2802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7" grpId="0" animBg="1"/>
      <p:bldP spid="74" grpId="0" animBg="1"/>
      <p:bldP spid="76" grpId="0" animBg="1"/>
      <p:bldP spid="70" grpId="0" animBg="1"/>
      <p:bldP spid="71" grpId="0" animBg="1"/>
      <p:bldP spid="68" grpId="0" animBg="1"/>
      <p:bldP spid="67" grpId="0" animBg="1"/>
      <p:bldP spid="57" grpId="0" animBg="1"/>
      <p:bldP spid="58" grpId="0" animBg="1"/>
      <p:bldP spid="60" grpId="0" animBg="1"/>
      <p:bldP spid="49" grpId="0" animBg="1"/>
      <p:bldP spid="50" grpId="0" animBg="1"/>
      <p:bldP spid="52" grpId="0" animBg="1"/>
      <p:bldP spid="55" grpId="0" animBg="1"/>
      <p:bldP spid="54" grpId="0" animBg="1"/>
      <p:bldP spid="53" grpId="0" animBg="1"/>
      <p:bldP spid="48" grpId="0" animBg="1"/>
      <p:bldP spid="47" grpId="0" animBg="1"/>
      <p:bldP spid="41" grpId="0" animBg="1"/>
      <p:bldP spid="22" grpId="0" animBg="1"/>
      <p:bldP spid="23" grpId="0" animBg="1"/>
      <p:bldP spid="24" grpId="0" animBg="1"/>
      <p:bldP spid="25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2" grpId="0"/>
      <p:bldP spid="43" grpId="0"/>
      <p:bldP spid="44" grpId="0"/>
      <p:bldP spid="45" grpId="0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D7224B3-C5F8-864B-BD5B-18A730F50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AFB54067-2D6A-3F46-ABFF-6A10C7544244}"/>
              </a:ext>
            </a:extLst>
          </p:cNvPr>
          <p:cNvSpPr/>
          <p:nvPr/>
        </p:nvSpPr>
        <p:spPr>
          <a:xfrm>
            <a:off x="362399" y="3858927"/>
            <a:ext cx="3645398" cy="707011"/>
          </a:xfrm>
          <a:prstGeom prst="rect">
            <a:avLst/>
          </a:prstGeom>
          <a:solidFill>
            <a:srgbClr val="1E355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4" name="Titel 3">
            <a:extLst>
              <a:ext uri="{FF2B5EF4-FFF2-40B4-BE49-F238E27FC236}">
                <a16:creationId xmlns:a16="http://schemas.microsoft.com/office/drawing/2014/main" id="{AB8004DA-494B-4B4A-AC5D-4217B84AA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26" y="3878013"/>
            <a:ext cx="8675615" cy="586957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Chapter 2 title</a:t>
            </a:r>
          </a:p>
        </p:txBody>
      </p:sp>
    </p:spTree>
    <p:extLst>
      <p:ext uri="{BB962C8B-B14F-4D97-AF65-F5344CB8AC3E}">
        <p14:creationId xmlns:p14="http://schemas.microsoft.com/office/powerpoint/2010/main" val="3986448890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0C18660B-01B1-4D56-B7FD-71EB4DCAE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671" y="132407"/>
            <a:ext cx="8675615" cy="1571842"/>
          </a:xfrm>
        </p:spPr>
        <p:txBody>
          <a:bodyPr/>
          <a:lstStyle/>
          <a:p>
            <a:r>
              <a:rPr lang="nl-BE" err="1">
                <a:latin typeface="Verdana"/>
                <a:ea typeface="Verdana"/>
                <a:cs typeface="Verdana"/>
              </a:rPr>
              <a:t>Friends</a:t>
            </a:r>
            <a:r>
              <a:rPr lang="nl-BE">
                <a:latin typeface="Verdana"/>
                <a:ea typeface="Verdana"/>
                <a:cs typeface="Verdana"/>
              </a:rPr>
              <a:t> </a:t>
            </a:r>
            <a:r>
              <a:rPr lang="nl-BE" err="1">
                <a:latin typeface="Verdana"/>
                <a:ea typeface="Verdana"/>
                <a:cs typeface="Verdana"/>
              </a:rPr>
              <a:t>and</a:t>
            </a:r>
            <a:r>
              <a:rPr lang="nl-BE">
                <a:latin typeface="Verdana"/>
                <a:ea typeface="Verdana"/>
                <a:cs typeface="Verdana"/>
              </a:rPr>
              <a:t> Family </a:t>
            </a:r>
            <a:br>
              <a:rPr lang="nl-BE"/>
            </a:br>
            <a:r>
              <a:rPr lang="nl-BE">
                <a:latin typeface="Verdana"/>
                <a:ea typeface="Verdana"/>
                <a:cs typeface="Verdana"/>
              </a:rPr>
              <a:t>JPI Oceans' </a:t>
            </a:r>
            <a:r>
              <a:rPr lang="nl-BE" err="1">
                <a:latin typeface="Verdana"/>
                <a:ea typeface="Verdana"/>
                <a:cs typeface="Verdana"/>
              </a:rPr>
              <a:t>external</a:t>
            </a:r>
            <a:r>
              <a:rPr lang="nl-BE">
                <a:latin typeface="Verdana"/>
                <a:ea typeface="Verdana"/>
                <a:cs typeface="Verdana"/>
              </a:rPr>
              <a:t> </a:t>
            </a:r>
            <a:br>
              <a:rPr lang="nl-BE"/>
            </a:br>
            <a:r>
              <a:rPr lang="nl-BE">
                <a:latin typeface="Verdana"/>
                <a:ea typeface="Verdana"/>
                <a:cs typeface="Verdana"/>
              </a:rPr>
              <a:t>partners</a:t>
            </a:r>
            <a:endParaRPr lang="en-US">
              <a:latin typeface="Verdana"/>
              <a:ea typeface="Verdana"/>
              <a:cs typeface="Verdan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4A2DED-1422-4512-A9BA-2304AC5729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93556" y="4192620"/>
            <a:ext cx="602342" cy="7882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B4CDC26-2A11-44D1-A949-FE202412AA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4467" y="1837875"/>
            <a:ext cx="1200354" cy="57331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357A22F-030F-47E8-9E83-43D58BC17E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24058" y="3740687"/>
            <a:ext cx="957612" cy="4201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09EAC94-F771-4FD1-B8CE-EABEF1456FB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9073" y="3587568"/>
            <a:ext cx="1240972" cy="58783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47F29BE-5017-498F-B567-63D7A67D9A5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26340" y="2463503"/>
            <a:ext cx="1214713" cy="4569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96ADB4C-5B4D-48CC-9E7E-273FCD8AB6E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9882" y="1816799"/>
            <a:ext cx="869690" cy="67557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D70C4A8-1F26-45DB-9D54-3721E2BF450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9882" y="3033016"/>
            <a:ext cx="827314" cy="58783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37F14CA-DF84-4E1D-B42B-3C62AA841E7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22125" y="3064166"/>
            <a:ext cx="940501" cy="57331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3C64DCD-03E4-4E37-9225-31738B6D176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2527" y="2438215"/>
            <a:ext cx="1104235" cy="587830"/>
          </a:xfrm>
          <a:prstGeom prst="rect">
            <a:avLst/>
          </a:prstGeom>
        </p:spPr>
      </p:pic>
      <p:pic>
        <p:nvPicPr>
          <p:cNvPr id="22" name="Picture 2" descr="BANOS gets a new brand! - Bonus EEIG">
            <a:extLst>
              <a:ext uri="{FF2B5EF4-FFF2-40B4-BE49-F238E27FC236}">
                <a16:creationId xmlns:a16="http://schemas.microsoft.com/office/drawing/2014/main" id="{B231A621-2A23-4980-AF96-BBD00622A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3234" y="3940323"/>
            <a:ext cx="1313250" cy="28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ome | Connect To Black Sea">
            <a:extLst>
              <a:ext uri="{FF2B5EF4-FFF2-40B4-BE49-F238E27FC236}">
                <a16:creationId xmlns:a16="http://schemas.microsoft.com/office/drawing/2014/main" id="{FAD9BCB2-72F4-4141-A185-CD128370CF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841" y="2526246"/>
            <a:ext cx="755405" cy="643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BlueMed Initiative">
            <a:extLst>
              <a:ext uri="{FF2B5EF4-FFF2-40B4-BE49-F238E27FC236}">
                <a16:creationId xmlns:a16="http://schemas.microsoft.com/office/drawing/2014/main" id="{4DA2765D-994A-45FB-85D5-88EDC11D19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4238" y="3309275"/>
            <a:ext cx="1151242" cy="34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G7 Biarritz 2019 [ Download - Logo - icon ]">
            <a:extLst>
              <a:ext uri="{FF2B5EF4-FFF2-40B4-BE49-F238E27FC236}">
                <a16:creationId xmlns:a16="http://schemas.microsoft.com/office/drawing/2014/main" id="{C5AE20DB-948C-42F2-9211-03C2002E47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93881" y="2526469"/>
            <a:ext cx="822315" cy="52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Belmont Forum - FACCE-JPI">
            <a:extLst>
              <a:ext uri="{FF2B5EF4-FFF2-40B4-BE49-F238E27FC236}">
                <a16:creationId xmlns:a16="http://schemas.microsoft.com/office/drawing/2014/main" id="{7137C808-307C-4A25-B8A7-B38D8AD26B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60953" y="3330193"/>
            <a:ext cx="1357189" cy="410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All-Atlantic Ocean research forum 6th and 7th February 2020 ...">
            <a:extLst>
              <a:ext uri="{FF2B5EF4-FFF2-40B4-BE49-F238E27FC236}">
                <a16:creationId xmlns:a16="http://schemas.microsoft.com/office/drawing/2014/main" id="{B11D2EE5-8B83-4DE9-A30A-22C5827D1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544" y="4450622"/>
            <a:ext cx="1728631" cy="45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uropean Partnerships under Horizon Europe | Zabala.eu">
            <a:extLst>
              <a:ext uri="{FF2B5EF4-FFF2-40B4-BE49-F238E27FC236}">
                <a16:creationId xmlns:a16="http://schemas.microsoft.com/office/drawing/2014/main" id="{1FC028AE-17E6-4433-8AC9-55D3464906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4467" y="935210"/>
            <a:ext cx="1028993" cy="713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ome - Ocean Decade Heritage Network">
            <a:extLst>
              <a:ext uri="{FF2B5EF4-FFF2-40B4-BE49-F238E27FC236}">
                <a16:creationId xmlns:a16="http://schemas.microsoft.com/office/drawing/2014/main" id="{24429820-D3CD-441C-BCFB-F27FA5EE9A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7861" y="3925714"/>
            <a:ext cx="1300281" cy="979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reen Deal - Euclid Summit - The Hague - 2020">
            <a:extLst>
              <a:ext uri="{FF2B5EF4-FFF2-40B4-BE49-F238E27FC236}">
                <a16:creationId xmlns:a16="http://schemas.microsoft.com/office/drawing/2014/main" id="{FF978CCC-9064-47DB-9DBD-946312CD7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1644" y="935210"/>
            <a:ext cx="1006166" cy="717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8026B1D-E85D-48F4-A967-894684461B6A}"/>
              </a:ext>
            </a:extLst>
          </p:cNvPr>
          <p:cNvSpPr txBox="1"/>
          <p:nvPr/>
        </p:nvSpPr>
        <p:spPr>
          <a:xfrm flipH="1">
            <a:off x="919214" y="2095269"/>
            <a:ext cx="13132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Regional</a:t>
            </a:r>
            <a:endParaRPr lang="en-US" sz="1100" b="1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D19AFF2-FE8D-446A-9178-C1FE232ADA8E}"/>
              </a:ext>
            </a:extLst>
          </p:cNvPr>
          <p:cNvSpPr txBox="1"/>
          <p:nvPr/>
        </p:nvSpPr>
        <p:spPr>
          <a:xfrm flipH="1">
            <a:off x="3660953" y="2095269"/>
            <a:ext cx="13132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Global</a:t>
            </a:r>
            <a:endParaRPr lang="en-US" sz="1100" b="1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EDCC76-DF96-4506-82A6-950119FF3995}"/>
              </a:ext>
            </a:extLst>
          </p:cNvPr>
          <p:cNvSpPr txBox="1"/>
          <p:nvPr/>
        </p:nvSpPr>
        <p:spPr>
          <a:xfrm flipH="1">
            <a:off x="6688936" y="482725"/>
            <a:ext cx="110423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BE" sz="1100" b="1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European</a:t>
            </a:r>
            <a:endParaRPr lang="en-US" sz="1100" b="1">
              <a:solidFill>
                <a:schemeClr val="tx1">
                  <a:lumMod val="75000"/>
                  <a:lumOff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39" name="Rechte verbindingslijn 38">
            <a:extLst>
              <a:ext uri="{FF2B5EF4-FFF2-40B4-BE49-F238E27FC236}">
                <a16:creationId xmlns:a16="http://schemas.microsoft.com/office/drawing/2014/main" id="{2244C742-73FA-9844-8062-91326EC2EC38}"/>
              </a:ext>
            </a:extLst>
          </p:cNvPr>
          <p:cNvCxnSpPr/>
          <p:nvPr/>
        </p:nvCxnSpPr>
        <p:spPr>
          <a:xfrm>
            <a:off x="447675" y="1911246"/>
            <a:ext cx="552450" cy="0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77486673-43C5-924D-BD0A-0CD275E36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297587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C113AA71-96EC-8745-A6D2-19C3173B26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89200" y="2287629"/>
            <a:ext cx="2294849" cy="2116800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392BC9F6-001A-C34B-A0C0-EDF3173447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0480" y="1641177"/>
            <a:ext cx="4178499" cy="228958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9CF4A69C-DF85-8F4E-8C0D-7B35E23A78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7182" y="2019536"/>
            <a:ext cx="2150118" cy="2620011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69614371-EC99-A246-B4D7-E991C839DB5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78723" y="1658749"/>
            <a:ext cx="2664176" cy="32221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E1722B-F7B8-46BB-9949-B95ECCA28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384" y="260965"/>
            <a:ext cx="8675615" cy="1079399"/>
          </a:xfrm>
        </p:spPr>
        <p:txBody>
          <a:bodyPr/>
          <a:lstStyle/>
          <a:p>
            <a:r>
              <a:rPr lang="en-US">
                <a:ea typeface="+mj-lt"/>
                <a:cs typeface="+mj-lt"/>
              </a:rPr>
              <a:t>Why run JPI Oceans and the Blue Economy partnership in parallel?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BBF523-FEF4-402A-A47F-3F934C316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40</a:t>
            </a:fld>
            <a:endParaRPr lang="en-US"/>
          </a:p>
        </p:txBody>
      </p: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746AEC23-3752-8A46-8913-373D8D138AC3}"/>
              </a:ext>
            </a:extLst>
          </p:cNvPr>
          <p:cNvCxnSpPr/>
          <p:nvPr/>
        </p:nvCxnSpPr>
        <p:spPr>
          <a:xfrm>
            <a:off x="447675" y="1499811"/>
            <a:ext cx="552450" cy="0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ijdelijke aanduiding voor inhoud 4">
            <a:extLst>
              <a:ext uri="{FF2B5EF4-FFF2-40B4-BE49-F238E27FC236}">
                <a16:creationId xmlns:a16="http://schemas.microsoft.com/office/drawing/2014/main" id="{C2BD54E0-F851-6E4C-9F74-8D4FEBF25B35}"/>
              </a:ext>
            </a:extLst>
          </p:cNvPr>
          <p:cNvSpPr txBox="1">
            <a:spLocks/>
          </p:cNvSpPr>
          <p:nvPr/>
        </p:nvSpPr>
        <p:spPr>
          <a:xfrm>
            <a:off x="334121" y="1738224"/>
            <a:ext cx="3135910" cy="1504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08606" indent="-308606" algn="l" defTabSz="411476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26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668649" indent="-257172" algn="l" defTabSz="411476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08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028689" indent="-205737" algn="l" defTabSz="411476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99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440166" indent="-205737" algn="l" defTabSz="411476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99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1851641" indent="-205737" algn="l" defTabSz="411476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99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263118" indent="-205737" algn="l" defTabSz="411476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593" indent="-205737" algn="l" defTabSz="411476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069" indent="-205737" algn="l" defTabSz="411476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45" indent="-205737" algn="l" defTabSz="411476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ourier New"/>
              <a:buNone/>
            </a:pPr>
            <a:r>
              <a:rPr lang="en-GB" sz="1600"/>
              <a:t>Complementary thematic</a:t>
            </a:r>
            <a:br>
              <a:rPr lang="en-GB" sz="1600"/>
            </a:br>
            <a:r>
              <a:rPr lang="en-GB" sz="1600"/>
              <a:t>coverage &amp; Complementary</a:t>
            </a:r>
            <a:br>
              <a:rPr lang="en-GB" sz="1600"/>
            </a:br>
            <a:r>
              <a:rPr lang="en-GB" sz="1600"/>
              <a:t>temporal perspectives</a:t>
            </a:r>
          </a:p>
        </p:txBody>
      </p:sp>
      <p:pic>
        <p:nvPicPr>
          <p:cNvPr id="10" name="Picture 9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14376F16-F1BB-4583-984E-F56B90F948A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1978" y="3243174"/>
            <a:ext cx="915502" cy="269215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F9E6356B-3447-6449-BC58-AE46295FCD4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874400" y="2646000"/>
            <a:ext cx="1536686" cy="155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5237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9EC9C98-F1C5-5F4C-B867-53F6CA094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1D4915B-346A-0A4D-8BC4-19237D311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728" y="3801258"/>
            <a:ext cx="3559284" cy="586957"/>
          </a:xfrm>
        </p:spPr>
        <p:txBody>
          <a:bodyPr/>
          <a:lstStyle/>
          <a:p>
            <a:pPr algn="r"/>
            <a:r>
              <a:rPr lang="nl-BE" dirty="0"/>
              <a:t>Speaker</a:t>
            </a:r>
            <a:endParaRPr lang="en-US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BECB1517-406B-3243-A2E1-E0BE67D71269}"/>
              </a:ext>
            </a:extLst>
          </p:cNvPr>
          <p:cNvSpPr txBox="1"/>
          <p:nvPr/>
        </p:nvSpPr>
        <p:spPr>
          <a:xfrm>
            <a:off x="5175115" y="4549269"/>
            <a:ext cx="2931060" cy="338554"/>
          </a:xfrm>
          <a:prstGeom prst="rect">
            <a:avLst/>
          </a:prstGeom>
          <a:noFill/>
          <a:ln>
            <a:solidFill>
              <a:schemeClr val="bg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Template - Delete this slide</a:t>
            </a:r>
          </a:p>
          <a:p>
            <a:pPr algn="ctr"/>
            <a:endParaRPr lang="nl-BE" sz="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6599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6B8F99-2CD4-4CE1-890A-296521BEA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42</a:t>
            </a:fld>
            <a:endParaRPr lang="en-US"/>
          </a:p>
        </p:txBody>
      </p:sp>
      <p:sp>
        <p:nvSpPr>
          <p:cNvPr id="12" name="Ovaal 11">
            <a:extLst>
              <a:ext uri="{FF2B5EF4-FFF2-40B4-BE49-F238E27FC236}">
                <a16:creationId xmlns:a16="http://schemas.microsoft.com/office/drawing/2014/main" id="{DD519EAA-2983-B546-A200-8DF22374DC21}"/>
              </a:ext>
            </a:extLst>
          </p:cNvPr>
          <p:cNvSpPr/>
          <p:nvPr/>
        </p:nvSpPr>
        <p:spPr>
          <a:xfrm>
            <a:off x="4269634" y="269301"/>
            <a:ext cx="4268235" cy="4268235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277C146F-FC33-1C4F-AA0C-4CC3133536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27290" y="2976124"/>
            <a:ext cx="7182000" cy="687585"/>
          </a:xfrm>
          <a:prstGeom prst="rect">
            <a:avLst/>
          </a:prstGeom>
        </p:spPr>
      </p:pic>
      <p:sp>
        <p:nvSpPr>
          <p:cNvPr id="17" name="Rechthoek 16">
            <a:extLst>
              <a:ext uri="{FF2B5EF4-FFF2-40B4-BE49-F238E27FC236}">
                <a16:creationId xmlns:a16="http://schemas.microsoft.com/office/drawing/2014/main" id="{4CE0B13E-CE8D-9041-AC98-086A5490E0C7}"/>
              </a:ext>
            </a:extLst>
          </p:cNvPr>
          <p:cNvSpPr/>
          <p:nvPr/>
        </p:nvSpPr>
        <p:spPr>
          <a:xfrm>
            <a:off x="1734164" y="3378329"/>
            <a:ext cx="4063521" cy="707011"/>
          </a:xfrm>
          <a:prstGeom prst="rect">
            <a:avLst/>
          </a:prstGeom>
          <a:solidFill>
            <a:srgbClr val="1E355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DD4FEA30-8E38-474B-83D5-47C6AD3859DD}"/>
              </a:ext>
            </a:extLst>
          </p:cNvPr>
          <p:cNvSpPr txBox="1"/>
          <p:nvPr/>
        </p:nvSpPr>
        <p:spPr>
          <a:xfrm>
            <a:off x="2339403" y="4160895"/>
            <a:ext cx="2715307" cy="256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nl-BE" sz="1100" b="1" dirty="0">
                <a:solidFill>
                  <a:srgbClr val="A3C1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Function | title | organisation</a:t>
            </a:r>
          </a:p>
        </p:txBody>
      </p:sp>
      <p:sp>
        <p:nvSpPr>
          <p:cNvPr id="24" name="Titel 3">
            <a:extLst>
              <a:ext uri="{FF2B5EF4-FFF2-40B4-BE49-F238E27FC236}">
                <a16:creationId xmlns:a16="http://schemas.microsoft.com/office/drawing/2014/main" id="{3B70A4DD-C262-B14E-8C58-57F6BB8E4CA5}"/>
              </a:ext>
            </a:extLst>
          </p:cNvPr>
          <p:cNvSpPr txBox="1">
            <a:spLocks/>
          </p:cNvSpPr>
          <p:nvPr/>
        </p:nvSpPr>
        <p:spPr>
          <a:xfrm>
            <a:off x="1855507" y="3391468"/>
            <a:ext cx="4954318" cy="586957"/>
          </a:xfrm>
          <a:prstGeom prst="rect">
            <a:avLst/>
          </a:prstGeom>
        </p:spPr>
        <p:txBody>
          <a:bodyPr vert="horz" wrap="square" lIns="91440" tIns="93600" rIns="91440" bIns="0" rtlCol="0" anchor="b" anchorCtr="0">
            <a:spAutoFit/>
          </a:bodyPr>
          <a:lstStyle>
            <a:lvl1pPr algn="l" defTabSz="411476" rtl="0" eaLnBrk="1" latinLnBrk="0" hangingPunct="1">
              <a:spcBef>
                <a:spcPct val="0"/>
              </a:spcBef>
              <a:buNone/>
              <a:defRPr sz="3200" b="1" i="0" kern="1200" cap="none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nl-BE" dirty="0">
                <a:solidFill>
                  <a:schemeClr val="bg1"/>
                </a:solidFill>
              </a:rPr>
              <a:t>Speaker’s name</a:t>
            </a:r>
          </a:p>
        </p:txBody>
      </p:sp>
    </p:spTree>
    <p:extLst>
      <p:ext uri="{BB962C8B-B14F-4D97-AF65-F5344CB8AC3E}">
        <p14:creationId xmlns:p14="http://schemas.microsoft.com/office/powerpoint/2010/main" val="1587012793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9EC9C98-F1C5-5F4C-B867-53F6CA094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43</a:t>
            </a:fld>
            <a:endParaRPr lang="en-US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01D4915B-346A-0A4D-8BC4-19237D311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728" y="3801258"/>
            <a:ext cx="3559284" cy="586957"/>
          </a:xfrm>
        </p:spPr>
        <p:txBody>
          <a:bodyPr/>
          <a:lstStyle/>
          <a:p>
            <a:pPr algn="r"/>
            <a:r>
              <a:rPr lang="nl-BE" dirty="0"/>
              <a:t>Icons</a:t>
            </a:r>
            <a:endParaRPr lang="en-US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D2023607-CA42-9944-9C44-076EBD72BF26}"/>
              </a:ext>
            </a:extLst>
          </p:cNvPr>
          <p:cNvSpPr txBox="1"/>
          <p:nvPr/>
        </p:nvSpPr>
        <p:spPr>
          <a:xfrm>
            <a:off x="5175115" y="4549269"/>
            <a:ext cx="2931060" cy="338554"/>
          </a:xfrm>
          <a:prstGeom prst="rect">
            <a:avLst/>
          </a:prstGeom>
          <a:noFill/>
          <a:ln>
            <a:solidFill>
              <a:schemeClr val="bg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ctr"/>
            <a:r>
              <a:rPr lang="nl-BE" sz="1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Template - Delete this slide</a:t>
            </a:r>
          </a:p>
          <a:p>
            <a:pPr algn="ctr"/>
            <a:endParaRPr lang="nl-BE" sz="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9248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>
            <a:extLst>
              <a:ext uri="{FF2B5EF4-FFF2-40B4-BE49-F238E27FC236}">
                <a16:creationId xmlns:a16="http://schemas.microsoft.com/office/drawing/2014/main" id="{8CC16756-9D4A-AE44-9D2A-D745B8377E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000">
            <a:off x="8361031" y="4514715"/>
            <a:ext cx="356787" cy="464389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628459B5-77F6-3D40-9E99-56B2DE04E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119" y="4075200"/>
            <a:ext cx="8675615" cy="586957"/>
          </a:xfrm>
        </p:spPr>
        <p:txBody>
          <a:bodyPr/>
          <a:lstStyle/>
          <a:p>
            <a:r>
              <a:rPr lang="nl-BE" dirty="0">
                <a:solidFill>
                  <a:srgbClr val="1E355E"/>
                </a:solidFill>
              </a:rPr>
              <a:t>Icons</a:t>
            </a:r>
          </a:p>
        </p:txBody>
      </p:sp>
      <p:cxnSp>
        <p:nvCxnSpPr>
          <p:cNvPr id="33" name="Rechte verbindingslijn 32">
            <a:extLst>
              <a:ext uri="{FF2B5EF4-FFF2-40B4-BE49-F238E27FC236}">
                <a16:creationId xmlns:a16="http://schemas.microsoft.com/office/drawing/2014/main" id="{94451E41-3E10-B046-BFCE-735BB8AB7228}"/>
              </a:ext>
            </a:extLst>
          </p:cNvPr>
          <p:cNvCxnSpPr/>
          <p:nvPr/>
        </p:nvCxnSpPr>
        <p:spPr>
          <a:xfrm>
            <a:off x="447675" y="4075200"/>
            <a:ext cx="552450" cy="0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56C7631B-AF92-0843-AF93-A75FD5805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44</a:t>
            </a:fld>
            <a:endParaRPr lang="en-US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C0215D83-C1C3-4B49-B7AE-4D68AA41FD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22608">
            <a:off x="556769" y="884450"/>
            <a:ext cx="614061" cy="792618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0988176D-C7E0-1945-A731-ABBD7754673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214199" y="2022039"/>
            <a:ext cx="1895385" cy="1350783"/>
          </a:xfrm>
          <a:prstGeom prst="rect">
            <a:avLst/>
          </a:prstGeom>
        </p:spPr>
      </p:pic>
      <p:sp>
        <p:nvSpPr>
          <p:cNvPr id="13" name="Tijdelijke aanduiding voor inhoud 4">
            <a:extLst>
              <a:ext uri="{FF2B5EF4-FFF2-40B4-BE49-F238E27FC236}">
                <a16:creationId xmlns:a16="http://schemas.microsoft.com/office/drawing/2014/main" id="{B960611B-5385-3C44-9BEB-F4492B507F7D}"/>
              </a:ext>
            </a:extLst>
          </p:cNvPr>
          <p:cNvSpPr txBox="1">
            <a:spLocks/>
          </p:cNvSpPr>
          <p:nvPr/>
        </p:nvSpPr>
        <p:spPr>
          <a:xfrm>
            <a:off x="334123" y="2459563"/>
            <a:ext cx="4506386" cy="15049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ourier New"/>
              <a:buNone/>
            </a:pPr>
            <a:r>
              <a:rPr lang="en-GB" sz="1600" dirty="0"/>
              <a:t>Feel free to use these icons.  </a:t>
            </a:r>
            <a:endParaRPr lang="en-GB" sz="1600" dirty="0">
              <a:cs typeface="Arial"/>
            </a:endParaRP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49F85BD4-3ECB-2240-9515-B9B3E5F8CE33}"/>
              </a:ext>
            </a:extLst>
          </p:cNvPr>
          <p:cNvSpPr/>
          <p:nvPr/>
        </p:nvSpPr>
        <p:spPr>
          <a:xfrm>
            <a:off x="280562" y="396223"/>
            <a:ext cx="1205627" cy="2616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Boats</a:t>
            </a: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D1717A06-6977-344B-A43A-BAA8940F1FB9}"/>
              </a:ext>
            </a:extLst>
          </p:cNvPr>
          <p:cNvSpPr/>
          <p:nvPr/>
        </p:nvSpPr>
        <p:spPr>
          <a:xfrm>
            <a:off x="1909752" y="396223"/>
            <a:ext cx="1205627" cy="2616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Pattern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DC2DA183-142E-8C44-8AB7-EA5B460B25F7}"/>
              </a:ext>
            </a:extLst>
          </p:cNvPr>
          <p:cNvSpPr/>
          <p:nvPr/>
        </p:nvSpPr>
        <p:spPr>
          <a:xfrm>
            <a:off x="5743156" y="396223"/>
            <a:ext cx="1205627" cy="2616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Agility</a:t>
            </a:r>
          </a:p>
        </p:txBody>
      </p:sp>
      <p:pic>
        <p:nvPicPr>
          <p:cNvPr id="15" name="Afbeelding 14">
            <a:extLst>
              <a:ext uri="{FF2B5EF4-FFF2-40B4-BE49-F238E27FC236}">
                <a16:creationId xmlns:a16="http://schemas.microsoft.com/office/drawing/2014/main" id="{9801688E-043C-D247-95C2-F819247C4EC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9410" y="1054880"/>
            <a:ext cx="1746312" cy="1843330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A379008C-36F8-E545-B002-57E6C237729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0931" y="959202"/>
            <a:ext cx="1069903" cy="1076400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9BA4B984-AE4C-1B4B-A470-3391F42EB82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0000">
            <a:off x="3802754" y="2279312"/>
            <a:ext cx="1090800" cy="1090800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614057CB-AE0C-1641-8739-590618DE159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8801" y="1021746"/>
            <a:ext cx="1069200" cy="1069200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C0574E77-18D3-9941-AB99-C0C0C858860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3983" y="2387010"/>
            <a:ext cx="1034018" cy="1022400"/>
          </a:xfrm>
          <a:prstGeom prst="rect">
            <a:avLst/>
          </a:prstGeom>
        </p:spPr>
      </p:pic>
      <p:pic>
        <p:nvPicPr>
          <p:cNvPr id="20" name="Afbeelding 19">
            <a:extLst>
              <a:ext uri="{FF2B5EF4-FFF2-40B4-BE49-F238E27FC236}">
                <a16:creationId xmlns:a16="http://schemas.microsoft.com/office/drawing/2014/main" id="{94EE970E-690E-594D-BD79-2749EC326F7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3065" y="959202"/>
            <a:ext cx="1069903" cy="1076400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6871AFB3-154D-7D4A-9EF6-6F3585C7DF9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0000">
            <a:off x="6502616" y="2279312"/>
            <a:ext cx="1090800" cy="1090800"/>
          </a:xfrm>
          <a:prstGeom prst="rect">
            <a:avLst/>
          </a:prstGeom>
        </p:spPr>
      </p:pic>
      <p:pic>
        <p:nvPicPr>
          <p:cNvPr id="22" name="Afbeelding 21">
            <a:extLst>
              <a:ext uri="{FF2B5EF4-FFF2-40B4-BE49-F238E27FC236}">
                <a16:creationId xmlns:a16="http://schemas.microsoft.com/office/drawing/2014/main" id="{E17AA370-6A80-C844-882A-39807C9B8FC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0014" y="1021746"/>
            <a:ext cx="1069200" cy="1069200"/>
          </a:xfrm>
          <a:prstGeom prst="rect">
            <a:avLst/>
          </a:prstGeom>
        </p:spPr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041CC381-012C-2F42-A4D6-4E87D560B3D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9329" y="2387010"/>
            <a:ext cx="1034019" cy="102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992777"/>
      </p:ext>
    </p:extLst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fbeelding 11">
            <a:extLst>
              <a:ext uri="{FF2B5EF4-FFF2-40B4-BE49-F238E27FC236}">
                <a16:creationId xmlns:a16="http://schemas.microsoft.com/office/drawing/2014/main" id="{8CC16756-9D4A-AE44-9D2A-D745B8377EE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000">
            <a:off x="8361031" y="4514715"/>
            <a:ext cx="356787" cy="464389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628459B5-77F6-3D40-9E99-56B2DE04E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119" y="4075200"/>
            <a:ext cx="8675615" cy="586957"/>
          </a:xfrm>
        </p:spPr>
        <p:txBody>
          <a:bodyPr/>
          <a:lstStyle/>
          <a:p>
            <a:r>
              <a:rPr lang="nl-BE" dirty="0">
                <a:solidFill>
                  <a:srgbClr val="1E355E"/>
                </a:solidFill>
              </a:rPr>
              <a:t>Icons</a:t>
            </a:r>
          </a:p>
        </p:txBody>
      </p:sp>
      <p:cxnSp>
        <p:nvCxnSpPr>
          <p:cNvPr id="33" name="Rechte verbindingslijn 32">
            <a:extLst>
              <a:ext uri="{FF2B5EF4-FFF2-40B4-BE49-F238E27FC236}">
                <a16:creationId xmlns:a16="http://schemas.microsoft.com/office/drawing/2014/main" id="{94451E41-3E10-B046-BFCE-735BB8AB7228}"/>
              </a:ext>
            </a:extLst>
          </p:cNvPr>
          <p:cNvCxnSpPr/>
          <p:nvPr/>
        </p:nvCxnSpPr>
        <p:spPr>
          <a:xfrm>
            <a:off x="447675" y="4075200"/>
            <a:ext cx="552450" cy="0"/>
          </a:xfrm>
          <a:prstGeom prst="line">
            <a:avLst/>
          </a:prstGeom>
          <a:ln w="12700" cap="flat" cmpd="sng" algn="ctr">
            <a:solidFill>
              <a:srgbClr val="23689B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56C7631B-AF92-0843-AF93-A75FD5805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13" name="Tijdelijke aanduiding voor inhoud 4">
            <a:extLst>
              <a:ext uri="{FF2B5EF4-FFF2-40B4-BE49-F238E27FC236}">
                <a16:creationId xmlns:a16="http://schemas.microsoft.com/office/drawing/2014/main" id="{B960611B-5385-3C44-9BEB-F4492B507F7D}"/>
              </a:ext>
            </a:extLst>
          </p:cNvPr>
          <p:cNvSpPr txBox="1">
            <a:spLocks/>
          </p:cNvSpPr>
          <p:nvPr/>
        </p:nvSpPr>
        <p:spPr>
          <a:xfrm>
            <a:off x="334123" y="2459563"/>
            <a:ext cx="4506386" cy="15049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rgbClr val="F26122"/>
              </a:buClr>
              <a:buSzPct val="50000"/>
              <a:buFont typeface="Courier New"/>
              <a:buChar char="o"/>
              <a:defRPr sz="1100" kern="12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ourier New"/>
              <a:buNone/>
            </a:pPr>
            <a:r>
              <a:rPr lang="en-GB" sz="1600" dirty="0"/>
              <a:t>Feel free to use these icons.  </a:t>
            </a:r>
            <a:endParaRPr lang="en-GB" sz="1600" dirty="0">
              <a:cs typeface="Arial"/>
            </a:endParaRP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D1717A06-6977-344B-A43A-BAA8940F1FB9}"/>
              </a:ext>
            </a:extLst>
          </p:cNvPr>
          <p:cNvSpPr/>
          <p:nvPr/>
        </p:nvSpPr>
        <p:spPr>
          <a:xfrm>
            <a:off x="1209360" y="396223"/>
            <a:ext cx="1205627" cy="2616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Lighthouse</a:t>
            </a: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DC2DA183-142E-8C44-8AB7-EA5B460B25F7}"/>
              </a:ext>
            </a:extLst>
          </p:cNvPr>
          <p:cNvSpPr/>
          <p:nvPr/>
        </p:nvSpPr>
        <p:spPr>
          <a:xfrm>
            <a:off x="5743156" y="396223"/>
            <a:ext cx="1205627" cy="26161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Waves</a:t>
            </a:r>
          </a:p>
        </p:txBody>
      </p:sp>
      <p:pic>
        <p:nvPicPr>
          <p:cNvPr id="24" name="Afbeelding 23">
            <a:extLst>
              <a:ext uri="{FF2B5EF4-FFF2-40B4-BE49-F238E27FC236}">
                <a16:creationId xmlns:a16="http://schemas.microsoft.com/office/drawing/2014/main" id="{67091377-80C7-994B-B0CC-4F08E51661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05106" y="1012340"/>
            <a:ext cx="4392995" cy="2470361"/>
          </a:xfrm>
          <a:prstGeom prst="rect">
            <a:avLst/>
          </a:prstGeom>
        </p:spPr>
      </p:pic>
      <p:pic>
        <p:nvPicPr>
          <p:cNvPr id="25" name="Afbeelding 24">
            <a:extLst>
              <a:ext uri="{FF2B5EF4-FFF2-40B4-BE49-F238E27FC236}">
                <a16:creationId xmlns:a16="http://schemas.microsoft.com/office/drawing/2014/main" id="{3909DB87-6C1F-6241-AE4C-850F389B5E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1392" y="919813"/>
            <a:ext cx="5092700" cy="990600"/>
          </a:xfrm>
          <a:prstGeom prst="rect">
            <a:avLst/>
          </a:prstGeom>
        </p:spPr>
      </p:pic>
      <p:pic>
        <p:nvPicPr>
          <p:cNvPr id="26" name="Afbeelding 25">
            <a:extLst>
              <a:ext uri="{FF2B5EF4-FFF2-40B4-BE49-F238E27FC236}">
                <a16:creationId xmlns:a16="http://schemas.microsoft.com/office/drawing/2014/main" id="{EBE4B524-6D6A-F74B-9762-2DE811ED0E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7514" y="1034113"/>
            <a:ext cx="5092700" cy="279400"/>
          </a:xfrm>
          <a:prstGeom prst="rect">
            <a:avLst/>
          </a:prstGeom>
        </p:spPr>
      </p:pic>
      <p:pic>
        <p:nvPicPr>
          <p:cNvPr id="27" name="Afbeelding 26">
            <a:extLst>
              <a:ext uri="{FF2B5EF4-FFF2-40B4-BE49-F238E27FC236}">
                <a16:creationId xmlns:a16="http://schemas.microsoft.com/office/drawing/2014/main" id="{526D3FDE-2A97-1547-B0E2-E31A397692D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1392" y="3212038"/>
            <a:ext cx="7182000" cy="687585"/>
          </a:xfrm>
          <a:prstGeom prst="rect">
            <a:avLst/>
          </a:prstGeom>
        </p:spPr>
      </p:pic>
      <p:pic>
        <p:nvPicPr>
          <p:cNvPr id="28" name="Afbeelding 27">
            <a:extLst>
              <a:ext uri="{FF2B5EF4-FFF2-40B4-BE49-F238E27FC236}">
                <a16:creationId xmlns:a16="http://schemas.microsoft.com/office/drawing/2014/main" id="{E000ABE1-BC81-4B46-B6DE-74B42E8F00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87514" y="1449038"/>
            <a:ext cx="1602000" cy="461376"/>
          </a:xfrm>
          <a:prstGeom prst="rect">
            <a:avLst/>
          </a:prstGeom>
        </p:spPr>
      </p:pic>
      <p:pic>
        <p:nvPicPr>
          <p:cNvPr id="29" name="Afbeelding 28">
            <a:extLst>
              <a:ext uri="{FF2B5EF4-FFF2-40B4-BE49-F238E27FC236}">
                <a16:creationId xmlns:a16="http://schemas.microsoft.com/office/drawing/2014/main" id="{DD8537EA-19E9-794E-A266-48D4C48AF8C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61392" y="2083262"/>
            <a:ext cx="5092700" cy="876300"/>
          </a:xfrm>
          <a:prstGeom prst="rect">
            <a:avLst/>
          </a:prstGeom>
        </p:spPr>
      </p:pic>
      <p:pic>
        <p:nvPicPr>
          <p:cNvPr id="30" name="Afbeelding 29">
            <a:extLst>
              <a:ext uri="{FF2B5EF4-FFF2-40B4-BE49-F238E27FC236}">
                <a16:creationId xmlns:a16="http://schemas.microsoft.com/office/drawing/2014/main" id="{28091C2B-6113-C548-9872-99D04023BBD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87514" y="2093343"/>
            <a:ext cx="5092700" cy="8763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8568A4E6-906D-6546-907D-A0338FD4692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329831" y="2117163"/>
            <a:ext cx="1383944" cy="842400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F77BB2C9-BEB5-5843-92C4-752AC8687C5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587316" y="4108626"/>
            <a:ext cx="7195050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902687"/>
      </p:ext>
    </p:extLst>
  </p:cSld>
  <p:clrMapOvr>
    <a:masterClrMapping/>
  </p:clrMapOvr>
  <p:transition spd="slow"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FE24F595-40FF-E14E-B107-04D6424D068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73645" y="3052065"/>
            <a:ext cx="3989614" cy="384333"/>
          </a:xfrm>
        </p:spPr>
        <p:txBody>
          <a:bodyPr/>
          <a:lstStyle/>
          <a:p>
            <a:r>
              <a:rPr lang="nl-BE" dirty="0"/>
              <a:t>Thank you for</a:t>
            </a:r>
            <a:br>
              <a:rPr lang="nl-BE" dirty="0"/>
            </a:br>
            <a:r>
              <a:rPr lang="nl-BE" dirty="0"/>
              <a:t>your attention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3FB8F628-B523-3243-8528-8E2C648C9F9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54794" y="3605983"/>
            <a:ext cx="3225969" cy="325156"/>
          </a:xfrm>
        </p:spPr>
        <p:txBody>
          <a:bodyPr/>
          <a:lstStyle/>
          <a:p>
            <a:r>
              <a:rPr lang="nl-BE" dirty="0"/>
              <a:t>Contact info</a:t>
            </a:r>
          </a:p>
        </p:txBody>
      </p:sp>
    </p:spTree>
    <p:extLst>
      <p:ext uri="{BB962C8B-B14F-4D97-AF65-F5344CB8AC3E}">
        <p14:creationId xmlns:p14="http://schemas.microsoft.com/office/powerpoint/2010/main" val="402860820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607AF7A-A15D-834C-A596-F3142F02F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Rechthoek 6">
            <a:extLst>
              <a:ext uri="{FF2B5EF4-FFF2-40B4-BE49-F238E27FC236}">
                <a16:creationId xmlns:a16="http://schemas.microsoft.com/office/drawing/2014/main" id="{50839B06-CA89-3E46-AB26-914C0EC860F8}"/>
              </a:ext>
            </a:extLst>
          </p:cNvPr>
          <p:cNvSpPr/>
          <p:nvPr/>
        </p:nvSpPr>
        <p:spPr>
          <a:xfrm>
            <a:off x="362399" y="3858927"/>
            <a:ext cx="3645398" cy="707011"/>
          </a:xfrm>
          <a:prstGeom prst="rect">
            <a:avLst/>
          </a:prstGeom>
          <a:solidFill>
            <a:srgbClr val="1E355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8" name="Titel 3">
            <a:extLst>
              <a:ext uri="{FF2B5EF4-FFF2-40B4-BE49-F238E27FC236}">
                <a16:creationId xmlns:a16="http://schemas.microsoft.com/office/drawing/2014/main" id="{0CC0AB87-FBB7-4C4A-856C-D86E217B7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26" y="3878013"/>
            <a:ext cx="8675615" cy="586957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Chapter 3 title</a:t>
            </a:r>
          </a:p>
        </p:txBody>
      </p:sp>
    </p:spTree>
    <p:extLst>
      <p:ext uri="{BB962C8B-B14F-4D97-AF65-F5344CB8AC3E}">
        <p14:creationId xmlns:p14="http://schemas.microsoft.com/office/powerpoint/2010/main" val="80574201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607AF7A-A15D-834C-A596-F3142F02F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4DA29832-3BB2-3E49-B1D4-14C14DE69ED2}"/>
              </a:ext>
            </a:extLst>
          </p:cNvPr>
          <p:cNvSpPr/>
          <p:nvPr/>
        </p:nvSpPr>
        <p:spPr>
          <a:xfrm>
            <a:off x="362399" y="3858927"/>
            <a:ext cx="3645398" cy="707011"/>
          </a:xfrm>
          <a:prstGeom prst="rect">
            <a:avLst/>
          </a:prstGeom>
          <a:solidFill>
            <a:srgbClr val="1E355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0" name="Titel 3">
            <a:extLst>
              <a:ext uri="{FF2B5EF4-FFF2-40B4-BE49-F238E27FC236}">
                <a16:creationId xmlns:a16="http://schemas.microsoft.com/office/drawing/2014/main" id="{E1C406E0-CA1C-8E41-882A-C1C2CDE3D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26" y="3878013"/>
            <a:ext cx="8675615" cy="586957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Chapter 4 title</a:t>
            </a:r>
          </a:p>
        </p:txBody>
      </p:sp>
    </p:spTree>
    <p:extLst>
      <p:ext uri="{BB962C8B-B14F-4D97-AF65-F5344CB8AC3E}">
        <p14:creationId xmlns:p14="http://schemas.microsoft.com/office/powerpoint/2010/main" val="4288987494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607AF7A-A15D-834C-A596-F3142F02F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9163C418-B8AA-4A4F-A1BC-BC60770EE077}"/>
              </a:ext>
            </a:extLst>
          </p:cNvPr>
          <p:cNvSpPr/>
          <p:nvPr/>
        </p:nvSpPr>
        <p:spPr>
          <a:xfrm>
            <a:off x="362399" y="3858927"/>
            <a:ext cx="3645398" cy="707011"/>
          </a:xfrm>
          <a:prstGeom prst="rect">
            <a:avLst/>
          </a:prstGeom>
          <a:solidFill>
            <a:srgbClr val="1E355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27D585BB-22A8-4A43-90DD-DE9FA6FBE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26" y="3878013"/>
            <a:ext cx="8675615" cy="586957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Chapter 5 title</a:t>
            </a:r>
          </a:p>
        </p:txBody>
      </p:sp>
    </p:spTree>
    <p:extLst>
      <p:ext uri="{BB962C8B-B14F-4D97-AF65-F5344CB8AC3E}">
        <p14:creationId xmlns:p14="http://schemas.microsoft.com/office/powerpoint/2010/main" val="3190459951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607AF7A-A15D-834C-A596-F3142F02F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1C07C723-D540-E143-A738-1217F8E1FA21}"/>
              </a:ext>
            </a:extLst>
          </p:cNvPr>
          <p:cNvSpPr/>
          <p:nvPr/>
        </p:nvSpPr>
        <p:spPr>
          <a:xfrm>
            <a:off x="362399" y="3858927"/>
            <a:ext cx="3645398" cy="707011"/>
          </a:xfrm>
          <a:prstGeom prst="rect">
            <a:avLst/>
          </a:prstGeom>
          <a:solidFill>
            <a:srgbClr val="1E355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0" name="Titel 3">
            <a:extLst>
              <a:ext uri="{FF2B5EF4-FFF2-40B4-BE49-F238E27FC236}">
                <a16:creationId xmlns:a16="http://schemas.microsoft.com/office/drawing/2014/main" id="{84D8D5AB-112B-CB44-B36C-BD3FA38C1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26" y="3878013"/>
            <a:ext cx="8675615" cy="586957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Chapter 6 title</a:t>
            </a:r>
          </a:p>
        </p:txBody>
      </p:sp>
    </p:spTree>
    <p:extLst>
      <p:ext uri="{BB962C8B-B14F-4D97-AF65-F5344CB8AC3E}">
        <p14:creationId xmlns:p14="http://schemas.microsoft.com/office/powerpoint/2010/main" val="332969859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B607AF7A-A15D-834C-A596-F3142F02F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688226-E43C-7C4F-8B3E-CE1AE61FD66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163BDACE-94CA-FF4A-B20D-F054B138D851}"/>
              </a:ext>
            </a:extLst>
          </p:cNvPr>
          <p:cNvSpPr/>
          <p:nvPr/>
        </p:nvSpPr>
        <p:spPr>
          <a:xfrm>
            <a:off x="362399" y="3858927"/>
            <a:ext cx="3645398" cy="707011"/>
          </a:xfrm>
          <a:prstGeom prst="rect">
            <a:avLst/>
          </a:prstGeom>
          <a:solidFill>
            <a:srgbClr val="1E355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nl-BE" sz="800" b="1" cap="all">
              <a:solidFill>
                <a:schemeClr val="bg1"/>
              </a:solidFill>
            </a:endParaRPr>
          </a:p>
        </p:txBody>
      </p:sp>
      <p:sp>
        <p:nvSpPr>
          <p:cNvPr id="11" name="Titel 3">
            <a:extLst>
              <a:ext uri="{FF2B5EF4-FFF2-40B4-BE49-F238E27FC236}">
                <a16:creationId xmlns:a16="http://schemas.microsoft.com/office/drawing/2014/main" id="{2C422962-DA41-5D49-AA6A-C75B66F64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926" y="3878013"/>
            <a:ext cx="8675615" cy="586957"/>
          </a:xfrm>
        </p:spPr>
        <p:txBody>
          <a:bodyPr/>
          <a:lstStyle/>
          <a:p>
            <a:r>
              <a:rPr lang="nl-BE" dirty="0">
                <a:solidFill>
                  <a:schemeClr val="bg1"/>
                </a:solidFill>
              </a:rPr>
              <a:t>Chapter 7 title</a:t>
            </a:r>
          </a:p>
        </p:txBody>
      </p:sp>
    </p:spTree>
    <p:extLst>
      <p:ext uri="{BB962C8B-B14F-4D97-AF65-F5344CB8AC3E}">
        <p14:creationId xmlns:p14="http://schemas.microsoft.com/office/powerpoint/2010/main" val="3486365888"/>
      </p:ext>
    </p:extLst>
  </p:cSld>
  <p:clrMapOvr>
    <a:masterClrMapping/>
  </p:clrMapOvr>
  <p:transition spd="slow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BS_JPI_template_v0 5">
  <a:themeElements>
    <a:clrScheme name="JPI OCEANS NEW">
      <a:dk1>
        <a:srgbClr val="000000"/>
      </a:dk1>
      <a:lt1>
        <a:srgbClr val="FFFFFF"/>
      </a:lt1>
      <a:dk2>
        <a:srgbClr val="1E345E"/>
      </a:dk2>
      <a:lt2>
        <a:srgbClr val="FFFFFF"/>
      </a:lt2>
      <a:accent1>
        <a:srgbClr val="1E345E"/>
      </a:accent1>
      <a:accent2>
        <a:srgbClr val="1E689C"/>
      </a:accent2>
      <a:accent3>
        <a:srgbClr val="F26122"/>
      </a:accent3>
      <a:accent4>
        <a:srgbClr val="78BD00"/>
      </a:accent4>
      <a:accent5>
        <a:srgbClr val="CD0920"/>
      </a:accent5>
      <a:accent6>
        <a:srgbClr val="C7E8FA"/>
      </a:accent6>
      <a:hlink>
        <a:srgbClr val="1E345E"/>
      </a:hlink>
      <a:folHlink>
        <a:srgbClr val="C7E8F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4"/>
            </a:gs>
          </a:gsLst>
          <a:lin ang="16200000" scaled="0"/>
          <a:tileRect/>
        </a:gradFill>
        <a:ln>
          <a:noFill/>
        </a:ln>
        <a:effectLst/>
      </a:spPr>
      <a:bodyPr lIns="0" rIns="0" rtlCol="0" anchor="ctr"/>
      <a:lstStyle>
        <a:defPPr algn="ctr">
          <a:defRPr sz="800" b="1" cap="all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050"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BS_JPI_template_v0 5">
  <a:themeElements>
    <a:clrScheme name="JPI OCEANS NEW">
      <a:dk1>
        <a:srgbClr val="000000"/>
      </a:dk1>
      <a:lt1>
        <a:srgbClr val="FFFFFF"/>
      </a:lt1>
      <a:dk2>
        <a:srgbClr val="1E345E"/>
      </a:dk2>
      <a:lt2>
        <a:srgbClr val="FFFFFF"/>
      </a:lt2>
      <a:accent1>
        <a:srgbClr val="1E345E"/>
      </a:accent1>
      <a:accent2>
        <a:srgbClr val="1E689C"/>
      </a:accent2>
      <a:accent3>
        <a:srgbClr val="F26122"/>
      </a:accent3>
      <a:accent4>
        <a:srgbClr val="78BD00"/>
      </a:accent4>
      <a:accent5>
        <a:srgbClr val="CD0920"/>
      </a:accent5>
      <a:accent6>
        <a:srgbClr val="C7E8FA"/>
      </a:accent6>
      <a:hlink>
        <a:srgbClr val="1E345E"/>
      </a:hlink>
      <a:folHlink>
        <a:srgbClr val="C7E8F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4"/>
            </a:gs>
          </a:gsLst>
          <a:lin ang="16200000" scaled="0"/>
          <a:tileRect/>
        </a:gradFill>
        <a:ln>
          <a:noFill/>
        </a:ln>
        <a:effectLst/>
      </a:spPr>
      <a:bodyPr lIns="0" rIns="0" rtlCol="0" anchor="ctr"/>
      <a:lstStyle>
        <a:defPPr algn="ctr">
          <a:defRPr sz="800" b="1" cap="all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050" dirty="0" err="1" smtClean="0"/>
        </a:defPPr>
      </a:lstStyle>
    </a:txDef>
  </a:objectDefaults>
  <a:extraClrSchemeLst/>
</a:theme>
</file>

<file path=ppt/theme/theme3.xml><?xml version="1.0" encoding="utf-8"?>
<a:theme xmlns:a="http://schemas.openxmlformats.org/drawingml/2006/main" name="BS_JPI_template_v0 5">
  <a:themeElements>
    <a:clrScheme name="JPI OCEANS NEW">
      <a:dk1>
        <a:srgbClr val="000000"/>
      </a:dk1>
      <a:lt1>
        <a:srgbClr val="FFFFFF"/>
      </a:lt1>
      <a:dk2>
        <a:srgbClr val="1E345E"/>
      </a:dk2>
      <a:lt2>
        <a:srgbClr val="FFFFFF"/>
      </a:lt2>
      <a:accent1>
        <a:srgbClr val="1E345E"/>
      </a:accent1>
      <a:accent2>
        <a:srgbClr val="1E689C"/>
      </a:accent2>
      <a:accent3>
        <a:srgbClr val="F26122"/>
      </a:accent3>
      <a:accent4>
        <a:srgbClr val="78BD00"/>
      </a:accent4>
      <a:accent5>
        <a:srgbClr val="CD0920"/>
      </a:accent5>
      <a:accent6>
        <a:srgbClr val="C7E8FA"/>
      </a:accent6>
      <a:hlink>
        <a:srgbClr val="1E345E"/>
      </a:hlink>
      <a:folHlink>
        <a:srgbClr val="C7E8F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4"/>
            </a:gs>
          </a:gsLst>
          <a:lin ang="16200000" scaled="0"/>
          <a:tileRect/>
        </a:gradFill>
        <a:ln>
          <a:noFill/>
        </a:ln>
        <a:effectLst/>
      </a:spPr>
      <a:bodyPr lIns="0" rIns="0" rtlCol="0" anchor="ctr"/>
      <a:lstStyle>
        <a:defPPr algn="ctr">
          <a:defRPr sz="800" b="1" cap="all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1050" dirty="0" err="1" smtClean="0"/>
        </a:defPPr>
      </a:lst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f225245-76c4-4321-99dd-a38c0009573e">
      <UserInfo>
        <DisplayName/>
        <AccountId xsi:nil="true"/>
        <AccountType/>
      </UserInfo>
    </SharedWithUsers>
    <Date_x0020_created xmlns="d3804bd6-a3a9-475a-8624-03d5c65eb88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C1E2AF71159341BD302CA2A6C06F94" ma:contentTypeVersion="43" ma:contentTypeDescription="Create a new document." ma:contentTypeScope="" ma:versionID="b92d6e2d7baba5371393acddb953e627">
  <xsd:schema xmlns:xsd="http://www.w3.org/2001/XMLSchema" xmlns:xs="http://www.w3.org/2001/XMLSchema" xmlns:p="http://schemas.microsoft.com/office/2006/metadata/properties" xmlns:ns2="1f225245-76c4-4321-99dd-a38c0009573e" xmlns:ns3="781bdd77-3b50-493a-9374-3d5357a18481" xmlns:ns4="d3804bd6-a3a9-475a-8624-03d5c65eb88f" xmlns:ns5="92bbe6a9-d4fb-4af3-9f8d-4e67905f4d02" targetNamespace="http://schemas.microsoft.com/office/2006/metadata/properties" ma:root="true" ma:fieldsID="3f2ab3e057871ca707ac446556f56b9c" ns2:_="" ns3:_="" ns4:_="" ns5:_="">
    <xsd:import namespace="1f225245-76c4-4321-99dd-a38c0009573e"/>
    <xsd:import namespace="781bdd77-3b50-493a-9374-3d5357a18481"/>
    <xsd:import namespace="d3804bd6-a3a9-475a-8624-03d5c65eb88f"/>
    <xsd:import namespace="92bbe6a9-d4fb-4af3-9f8d-4e67905f4d0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Date_x0020_created" minOccurs="0"/>
                <xsd:element ref="ns5:MediaServiceLocation" minOccurs="0"/>
                <xsd:element ref="ns5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f225245-76c4-4321-99dd-a38c0009573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1bdd77-3b50-493a-9374-3d5357a184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804bd6-a3a9-475a-8624-03d5c65eb88f" elementFormDefault="qualified">
    <xsd:import namespace="http://schemas.microsoft.com/office/2006/documentManagement/types"/>
    <xsd:import namespace="http://schemas.microsoft.com/office/infopath/2007/PartnerControls"/>
    <xsd:element name="Date_x0020_created" ma:index="21" nillable="true" ma:displayName="Date created" ma:format="DateOnly" ma:internalName="Date_x0020_created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bbe6a9-d4fb-4af3-9f8d-4e67905f4d02" elementFormDefault="qualified">
    <xsd:import namespace="http://schemas.microsoft.com/office/2006/documentManagement/types"/>
    <xsd:import namespace="http://schemas.microsoft.com/office/infopath/2007/PartnerControls"/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A48B573-0E8F-429E-A35D-360D60773BC9}">
  <ds:schemaRefs>
    <ds:schemaRef ds:uri="1f225245-76c4-4321-99dd-a38c0009573e"/>
    <ds:schemaRef ds:uri="781bdd77-3b50-493a-9374-3d5357a18481"/>
    <ds:schemaRef ds:uri="d3804bd6-a3a9-475a-8624-03d5c65eb88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E8902E1-A5E4-403B-83B2-8B074F53763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470D31A-0C64-4859-8D3E-E97B841ADA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f225245-76c4-4321-99dd-a38c0009573e"/>
    <ds:schemaRef ds:uri="781bdd77-3b50-493a-9374-3d5357a18481"/>
    <ds:schemaRef ds:uri="d3804bd6-a3a9-475a-8624-03d5c65eb88f"/>
    <ds:schemaRef ds:uri="92bbe6a9-d4fb-4af3-9f8d-4e67905f4d0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1455</Words>
  <Application>Microsoft Office PowerPoint</Application>
  <PresentationFormat>On-screen Show (16:9)</PresentationFormat>
  <Paragraphs>540</Paragraphs>
  <Slides>47</Slides>
  <Notes>42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47</vt:i4>
      </vt:variant>
    </vt:vector>
  </HeadingPairs>
  <TitlesOfParts>
    <vt:vector size="50" baseType="lpstr">
      <vt:lpstr>BS_JPI_template_v0 5</vt:lpstr>
      <vt:lpstr>BS_JPI_template_v0 5</vt:lpstr>
      <vt:lpstr>BS_JPI_template_v0 5</vt:lpstr>
      <vt:lpstr>PowerPoint Presentation</vt:lpstr>
      <vt:lpstr>Chapter titles</vt:lpstr>
      <vt:lpstr>Chapter 1 title</vt:lpstr>
      <vt:lpstr>Chapter 2 title</vt:lpstr>
      <vt:lpstr>Chapter 3 title</vt:lpstr>
      <vt:lpstr>Chapter 4 title</vt:lpstr>
      <vt:lpstr>Chapter 5 title</vt:lpstr>
      <vt:lpstr>Chapter 6 title</vt:lpstr>
      <vt:lpstr>Chapter 7 title</vt:lpstr>
      <vt:lpstr>Chapter 8 title</vt:lpstr>
      <vt:lpstr>Chapter 9 title</vt:lpstr>
      <vt:lpstr>Body slides</vt:lpstr>
      <vt:lpstr>PowerPoint Presentation</vt:lpstr>
      <vt:lpstr>Topic title</vt:lpstr>
      <vt:lpstr>Topic title</vt:lpstr>
      <vt:lpstr>Topic title</vt:lpstr>
      <vt:lpstr>PowerPoint Presentation</vt:lpstr>
      <vt:lpstr>Topic title</vt:lpstr>
      <vt:lpstr>Topic title</vt:lpstr>
      <vt:lpstr>Topic title</vt:lpstr>
      <vt:lpstr>PowerPoint Presentation</vt:lpstr>
      <vt:lpstr>Topic title</vt:lpstr>
      <vt:lpstr>Topic title</vt:lpstr>
      <vt:lpstr>Highlight</vt:lpstr>
      <vt:lpstr>Topic title</vt:lpstr>
      <vt:lpstr>Graphs</vt:lpstr>
      <vt:lpstr>Policy  context</vt:lpstr>
      <vt:lpstr>Scope</vt:lpstr>
      <vt:lpstr>Scope</vt:lpstr>
      <vt:lpstr>PowerPoint Presentation</vt:lpstr>
      <vt:lpstr>Resources for Joint Calls mobilised  through JPI Oceans and its partners </vt:lpstr>
      <vt:lpstr>Overview Joint Actions</vt:lpstr>
      <vt:lpstr>Knowledge transfer  is key</vt:lpstr>
      <vt:lpstr>Why run JPI Oceans and the Blue Economy partnership in parallel?</vt:lpstr>
      <vt:lpstr>Operational Goals  and Objectives</vt:lpstr>
      <vt:lpstr>Increasing our agility</vt:lpstr>
      <vt:lpstr>Strategic narrative </vt:lpstr>
      <vt:lpstr>How does it work?</vt:lpstr>
      <vt:lpstr>Implementation tools  for Joint Actions</vt:lpstr>
      <vt:lpstr>Friends and Family  JPI Oceans' external  partners</vt:lpstr>
      <vt:lpstr>Why run JPI Oceans and the Blue Economy partnership in parallel?</vt:lpstr>
      <vt:lpstr>Speaker</vt:lpstr>
      <vt:lpstr>PowerPoint Presentation</vt:lpstr>
      <vt:lpstr>Icons</vt:lpstr>
      <vt:lpstr>Icons</vt:lpstr>
      <vt:lpstr>Icons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Willem De Moor</dc:creator>
  <cp:keywords/>
  <dc:description/>
  <cp:lastModifiedBy>Willem De Moor</cp:lastModifiedBy>
  <cp:revision>118</cp:revision>
  <dcterms:created xsi:type="dcterms:W3CDTF">2020-08-17T14:50:46Z</dcterms:created>
  <dcterms:modified xsi:type="dcterms:W3CDTF">2021-11-15T09:44:41Z</dcterms:modified>
  <cp:category/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d_Signature">
    <vt:bool>true</vt:bool>
  </property>
  <property fmtid="{D5CDD505-2E9C-101B-9397-08002B2CF9AE}" pid="3" name="GUID">
    <vt:lpwstr>1ed90b69-0404-4a28-a955-a263ff7fd605</vt:lpwstr>
  </property>
  <property fmtid="{D5CDD505-2E9C-101B-9397-08002B2CF9AE}" pid="4" name="xd_ProgID">
    <vt:lpwstr/>
  </property>
  <property fmtid="{D5CDD505-2E9C-101B-9397-08002B2CF9AE}" pid="5" name="ContentTypeId">
    <vt:lpwstr>0x010100A4C1E2AF71159341BD302CA2A6C06F94</vt:lpwstr>
  </property>
  <property fmtid="{D5CDD505-2E9C-101B-9397-08002B2CF9AE}" pid="6" name="ComplianceAssetId">
    <vt:lpwstr/>
  </property>
  <property fmtid="{D5CDD505-2E9C-101B-9397-08002B2CF9AE}" pid="7" name="TemplateUrl">
    <vt:lpwstr/>
  </property>
</Properties>
</file>