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8" r:id="rId5"/>
    <p:sldId id="259" r:id="rId6"/>
  </p:sldIdLst>
  <p:sldSz cx="10058400" cy="15544800"/>
  <p:notesSz cx="6858000" cy="9144000"/>
  <p:defaultTextStyle>
    <a:defPPr>
      <a:defRPr lang="en-US"/>
    </a:defPPr>
    <a:lvl1pPr marL="0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1pPr>
    <a:lvl2pPr marL="457089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2pPr>
    <a:lvl3pPr marL="914179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3pPr>
    <a:lvl4pPr marL="1371268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4pPr>
    <a:lvl5pPr marL="1828356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5pPr>
    <a:lvl6pPr marL="2285446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6pPr>
    <a:lvl7pPr marL="2742535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7pPr>
    <a:lvl8pPr marL="3199624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8pPr>
    <a:lvl9pPr marL="3656713" algn="l" defTabSz="914179" rtl="0" eaLnBrk="1" latinLnBrk="0" hangingPunct="1">
      <a:defRPr sz="17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072" userDrawn="1">
          <p15:clr>
            <a:srgbClr val="A4A3A4"/>
          </p15:clr>
        </p15:guide>
        <p15:guide id="2" orient="horz" pos="3960" userDrawn="1">
          <p15:clr>
            <a:srgbClr val="A4A3A4"/>
          </p15:clr>
        </p15:guide>
        <p15:guide id="3" pos="3168" userDrawn="1">
          <p15:clr>
            <a:srgbClr val="A4A3A4"/>
          </p15:clr>
        </p15:guide>
        <p15:guide id="4" pos="3268" userDrawn="1">
          <p15:clr>
            <a:srgbClr val="A4A3A4"/>
          </p15:clr>
        </p15:guide>
        <p15:guide id="5" orient="horz" pos="9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55E"/>
    <a:srgbClr val="485469"/>
    <a:srgbClr val="004379"/>
    <a:srgbClr val="176691"/>
    <a:srgbClr val="2D8CB4"/>
    <a:srgbClr val="283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522" autoAdjust="0"/>
  </p:normalViewPr>
  <p:slideViewPr>
    <p:cSldViewPr snapToGrid="0">
      <p:cViewPr>
        <p:scale>
          <a:sx n="38" d="100"/>
          <a:sy n="38" d="100"/>
        </p:scale>
        <p:origin x="1940" y="20"/>
      </p:cViewPr>
      <p:guideLst>
        <p:guide pos="6072"/>
        <p:guide orient="horz" pos="3960"/>
        <p:guide pos="3168"/>
        <p:guide pos="3268"/>
        <p:guide orient="horz" pos="90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EDBA6C6-E69A-4D0D-B0EA-57BAE62B15C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058400" cy="15544800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Add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B225E7-242D-4A83-8AB4-AC0331CBCB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127138"/>
            <a:ext cx="9220200" cy="1950119"/>
          </a:xfrm>
        </p:spPr>
        <p:txBody>
          <a:bodyPr anchor="b">
            <a:normAutofit/>
          </a:bodyPr>
          <a:lstStyle>
            <a:lvl1pPr algn="l">
              <a:defRPr sz="11000" b="1">
                <a:solidFill>
                  <a:schemeClr val="bg1"/>
                </a:solidFill>
                <a:latin typeface="+mn-lt"/>
                <a:ea typeface="HGGothicE" panose="020B0909000000000000" pitchFamily="49" charset="-128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CD960E4-D317-41EA-92FD-499084FF4C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6890" y="505143"/>
            <a:ext cx="4754880" cy="501423"/>
          </a:xfrm>
        </p:spPr>
        <p:txBody>
          <a:bodyPr anchor="b"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cs typeface="Posterama" panose="020B0504020200020000" pitchFamily="34" charset="0"/>
              </a:defRPr>
            </a:lvl1pPr>
            <a:lvl2pPr marL="636177" indent="0" algn="ctr">
              <a:buNone/>
              <a:defRPr sz="2000">
                <a:solidFill>
                  <a:schemeClr val="bg1"/>
                </a:solidFill>
              </a:defRPr>
            </a:lvl2pPr>
            <a:lvl3pPr marL="1272355" indent="0" algn="ctr">
              <a:buNone/>
              <a:defRPr sz="2000">
                <a:solidFill>
                  <a:schemeClr val="bg1"/>
                </a:solidFill>
              </a:defRPr>
            </a:lvl3pPr>
            <a:lvl4pPr marL="1908532" indent="0" algn="ctr">
              <a:buNone/>
              <a:defRPr sz="2000">
                <a:solidFill>
                  <a:schemeClr val="bg1"/>
                </a:solidFill>
              </a:defRPr>
            </a:lvl4pPr>
            <a:lvl5pPr marL="2544710" indent="0" algn="ct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YOUR TEXT </a:t>
            </a:r>
          </a:p>
        </p:txBody>
      </p:sp>
    </p:spTree>
    <p:extLst>
      <p:ext uri="{BB962C8B-B14F-4D97-AF65-F5344CB8AC3E}">
        <p14:creationId xmlns:p14="http://schemas.microsoft.com/office/powerpoint/2010/main" val="890844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96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pos="604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3FD534-551D-4853-B009-6CE3AE868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7" y="827621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36324-F194-460C-9BA6-98A64B087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7" y="4138085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59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1272355" rtl="0" eaLnBrk="1" latinLnBrk="0" hangingPunct="1">
        <a:lnSpc>
          <a:spcPct val="90000"/>
        </a:lnSpc>
        <a:spcBef>
          <a:spcPct val="0"/>
        </a:spcBef>
        <a:buNone/>
        <a:defRPr sz="5400" b="1" kern="1200">
          <a:solidFill>
            <a:schemeClr val="tx1"/>
          </a:solidFill>
          <a:latin typeface="+mj-lt"/>
          <a:ea typeface="+mj-ea"/>
          <a:cs typeface="Posterama" panose="020B0504020200020000" pitchFamily="34" charset="0"/>
        </a:defRPr>
      </a:lvl1pPr>
    </p:titleStyle>
    <p:bodyStyle>
      <a:lvl1pPr marL="0" indent="0" algn="l" defTabSz="1272355" rtl="0" eaLnBrk="1" latinLnBrk="0" hangingPunct="1">
        <a:lnSpc>
          <a:spcPct val="90000"/>
        </a:lnSpc>
        <a:spcBef>
          <a:spcPts val="1391"/>
        </a:spcBef>
        <a:buFont typeface="Arial" panose="020B0604020202020204" pitchFamily="34" charset="0"/>
        <a:buNone/>
        <a:defRPr sz="3896" kern="1200">
          <a:solidFill>
            <a:schemeClr val="tx1"/>
          </a:solidFill>
          <a:latin typeface="+mn-lt"/>
          <a:ea typeface="+mn-ea"/>
          <a:cs typeface="Posterama" panose="020B0504020200020000" pitchFamily="34" charset="0"/>
        </a:defRPr>
      </a:lvl1pPr>
      <a:lvl2pPr marL="636177" indent="0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None/>
        <a:defRPr sz="3339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2pPr>
      <a:lvl3pPr marL="1272355" indent="0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None/>
        <a:defRPr sz="2783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3pPr>
      <a:lvl4pPr marL="1908532" indent="0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None/>
        <a:defRPr sz="2505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4pPr>
      <a:lvl5pPr marL="2544710" indent="0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None/>
        <a:defRPr sz="2505" kern="1200">
          <a:solidFill>
            <a:schemeClr val="tx1"/>
          </a:solidFill>
          <a:latin typeface="Posterama" panose="020B0504020200020000" pitchFamily="34" charset="0"/>
          <a:ea typeface="+mn-ea"/>
          <a:cs typeface="Posterama" panose="020B0504020200020000" pitchFamily="34" charset="0"/>
        </a:defRPr>
      </a:lvl5pPr>
      <a:lvl6pPr marL="3498976" indent="-318089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Char char="•"/>
        <a:defRPr sz="2505" kern="1200">
          <a:solidFill>
            <a:schemeClr val="tx1"/>
          </a:solidFill>
          <a:latin typeface="+mn-lt"/>
          <a:ea typeface="+mn-ea"/>
          <a:cs typeface="+mn-cs"/>
        </a:defRPr>
      </a:lvl6pPr>
      <a:lvl7pPr marL="4135153" indent="-318089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Char char="•"/>
        <a:defRPr sz="2505" kern="1200">
          <a:solidFill>
            <a:schemeClr val="tx1"/>
          </a:solidFill>
          <a:latin typeface="+mn-lt"/>
          <a:ea typeface="+mn-ea"/>
          <a:cs typeface="+mn-cs"/>
        </a:defRPr>
      </a:lvl7pPr>
      <a:lvl8pPr marL="4771331" indent="-318089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Char char="•"/>
        <a:defRPr sz="2505" kern="1200">
          <a:solidFill>
            <a:schemeClr val="tx1"/>
          </a:solidFill>
          <a:latin typeface="+mn-lt"/>
          <a:ea typeface="+mn-ea"/>
          <a:cs typeface="+mn-cs"/>
        </a:defRPr>
      </a:lvl8pPr>
      <a:lvl9pPr marL="5407509" indent="-318089" algn="l" defTabSz="1272355" rtl="0" eaLnBrk="1" latinLnBrk="0" hangingPunct="1">
        <a:lnSpc>
          <a:spcPct val="90000"/>
        </a:lnSpc>
        <a:spcBef>
          <a:spcPts val="696"/>
        </a:spcBef>
        <a:buFont typeface="Arial" panose="020B0604020202020204" pitchFamily="34" charset="0"/>
        <a:buChar char="•"/>
        <a:defRPr sz="25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1pPr>
      <a:lvl2pPr marL="636177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2pPr>
      <a:lvl3pPr marL="1272355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3pPr>
      <a:lvl4pPr marL="1908532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4pPr>
      <a:lvl5pPr marL="2544710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5pPr>
      <a:lvl6pPr marL="3180887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6pPr>
      <a:lvl7pPr marL="3817065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7pPr>
      <a:lvl8pPr marL="4453242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8pPr>
      <a:lvl9pPr marL="5089419" algn="l" defTabSz="1272355" rtl="0" eaLnBrk="1" latinLnBrk="0" hangingPunct="1">
        <a:defRPr sz="25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96" userDrawn="1">
          <p15:clr>
            <a:srgbClr val="F26B43"/>
          </p15:clr>
        </p15:guide>
        <p15:guide id="2" pos="3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jpi-oceans.eu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n orange curved line on a black background">
            <a:extLst>
              <a:ext uri="{FF2B5EF4-FFF2-40B4-BE49-F238E27FC236}">
                <a16:creationId xmlns:a16="http://schemas.microsoft.com/office/drawing/2014/main" id="{DD695B54-5137-ABAC-7252-E044D8A7D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471"/>
            <a:ext cx="6689558" cy="23515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858393-2C6A-05B1-CEFF-EC6B7824E4D0}"/>
              </a:ext>
            </a:extLst>
          </p:cNvPr>
          <p:cNvSpPr txBox="1"/>
          <p:nvPr/>
        </p:nvSpPr>
        <p:spPr>
          <a:xfrm>
            <a:off x="589878" y="759131"/>
            <a:ext cx="7261411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en-GB" sz="10000" b="1" i="0" u="none" strike="noStrike" baseline="30000" dirty="0">
                <a:solidFill>
                  <a:srgbClr val="1C355E"/>
                </a:solidFill>
                <a:latin typeface="Breuer Text Bold" panose="02000506040000020004" pitchFamily="2" charset="0"/>
              </a:rPr>
              <a:t>Insert your</a:t>
            </a:r>
          </a:p>
          <a:p>
            <a:pPr marR="0" algn="l" rtl="0"/>
            <a:r>
              <a:rPr lang="en-GB" sz="10000" b="1" i="0" u="none" strike="noStrike" baseline="30000" dirty="0">
                <a:solidFill>
                  <a:srgbClr val="1C355E"/>
                </a:solidFill>
                <a:latin typeface="Breuer Text Bold" panose="02000506040000020004" pitchFamily="2" charset="0"/>
              </a:rPr>
              <a:t>project title</a:t>
            </a:r>
            <a:endParaRPr lang="en-US" sz="10000" dirty="0">
              <a:solidFill>
                <a:srgbClr val="1C355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C4AF2C-9F47-B88E-8A10-ABF3C8EE38CF}"/>
              </a:ext>
            </a:extLst>
          </p:cNvPr>
          <p:cNvSpPr txBox="1"/>
          <p:nvPr/>
        </p:nvSpPr>
        <p:spPr>
          <a:xfrm>
            <a:off x="589878" y="3346323"/>
            <a:ext cx="8834247" cy="1475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1C355E"/>
                </a:solidFill>
                <a:latin typeface="Museo (otf)"/>
              </a:rPr>
              <a:t>Fugitam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reius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,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te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ente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verum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aut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aliatis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eum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quostis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doluptatur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?</a:t>
            </a:r>
          </a:p>
          <a:p>
            <a:r>
              <a:rPr lang="en-US" b="1" dirty="0">
                <a:solidFill>
                  <a:srgbClr val="1C355E"/>
                </a:solidFill>
                <a:latin typeface="Museo (otf)"/>
              </a:rPr>
              <a:t>Ga.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Itatinus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.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Henectis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simagni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minctor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rovidelecto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occum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,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nonsernam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il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ipiet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officab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orernam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fuga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.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Nulparchilis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et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vendite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core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commostiate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pos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exeribus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pra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vit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ipis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alia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platquassum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quia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quae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volor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mos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ea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volutem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sitae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volorro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ipsunt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dolora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veriam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,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nisque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excerfe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reperit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atibus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ut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porum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b="1" dirty="0" err="1">
                <a:solidFill>
                  <a:srgbClr val="1C355E"/>
                </a:solidFill>
                <a:latin typeface="Museo (otf)"/>
              </a:rPr>
              <a:t>estium</a:t>
            </a:r>
            <a:r>
              <a:rPr lang="en-US" b="1" dirty="0">
                <a:solidFill>
                  <a:srgbClr val="1C355E"/>
                </a:solidFill>
                <a:latin typeface="Museo (otf)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E2FC84-DDC0-557F-C061-33407BE0800A}"/>
              </a:ext>
            </a:extLst>
          </p:cNvPr>
          <p:cNvSpPr txBox="1"/>
          <p:nvPr/>
        </p:nvSpPr>
        <p:spPr>
          <a:xfrm>
            <a:off x="589878" y="5137023"/>
            <a:ext cx="4334548" cy="5426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Omnitasi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voluptiam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dolutem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porrum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evererf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eritas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verupta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quiantibus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etur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tquodisi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bernamet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vellacculpa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restenis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milit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vellique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plam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re,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sanimagnis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eatus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eos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as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molupitatem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faccate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impore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dercid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sum,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quo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occus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maxime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officipsam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aribus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et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quiaspis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simagnatur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andaerfere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illecus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officilique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ventio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nonse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perum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esequam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vidigen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dignieni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into quid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modi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explibu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saeritiore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magnam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quid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facerib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erspiendae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sunt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ides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voluptaquam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sinisitat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</a:t>
            </a:r>
          </a:p>
          <a:p>
            <a:pPr marR="0" algn="l" rtl="0">
              <a:lnSpc>
                <a:spcPct val="150000"/>
              </a:lnSpc>
            </a:pP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Untia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ne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nulpa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di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deri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aspero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et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et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assint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volorib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erspel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ium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et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experfe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rumqui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hilita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dolor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magnit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unto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earumqu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iaerum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fugia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sum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facepuda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dusam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voluptia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de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odi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bea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a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</a:t>
            </a:r>
          </a:p>
          <a:p>
            <a:pPr marR="0" algn="l" rtl="0">
              <a:lnSpc>
                <a:spcPct val="150000"/>
              </a:lnSpc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6CFD6A-980E-7A8B-3D3B-D5C10347D6F2}"/>
              </a:ext>
            </a:extLst>
          </p:cNvPr>
          <p:cNvSpPr txBox="1"/>
          <p:nvPr/>
        </p:nvSpPr>
        <p:spPr>
          <a:xfrm>
            <a:off x="5133976" y="5137022"/>
            <a:ext cx="4334548" cy="313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Omnitasi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voluptiam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dolutem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porrum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evererf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eritas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verupta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quiantibus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etur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tquodisi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bernamet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vellacculpa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restenis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milit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vellique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plam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re,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sanimagnis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eatus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eos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as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molupitatem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faccate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impore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dercid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sum,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quo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occus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maxime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officipsam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aribus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et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quiaspis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simagnatur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andaerfere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illecus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officilique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eatem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ventio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nonse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perum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esequam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vidigen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dignieni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into quid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modi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explibu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saeritiore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magnam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qu</a:t>
            </a:r>
            <a:r>
              <a:rPr lang="en-US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</a:t>
            </a:r>
            <a:endParaRPr lang="en-GB" sz="2000" b="0" i="0" u="none" strike="noStrike" baseline="30000" dirty="0">
              <a:solidFill>
                <a:schemeClr val="bg2">
                  <a:lumMod val="50000"/>
                </a:schemeClr>
              </a:solidFill>
              <a:latin typeface="Museo 300" panose="02000000000000000000" pitchFamily="50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94E956E-A4E3-7E7F-D172-7A345BB6341D}"/>
              </a:ext>
            </a:extLst>
          </p:cNvPr>
          <p:cNvSpPr/>
          <p:nvPr/>
        </p:nvSpPr>
        <p:spPr>
          <a:xfrm>
            <a:off x="1046747" y="10718592"/>
            <a:ext cx="2959769" cy="2959769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D68C0E-4066-0B0B-E66F-B2ECD740623D}"/>
              </a:ext>
            </a:extLst>
          </p:cNvPr>
          <p:cNvSpPr/>
          <p:nvPr/>
        </p:nvSpPr>
        <p:spPr>
          <a:xfrm>
            <a:off x="5821365" y="9024561"/>
            <a:ext cx="2959769" cy="2959769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9BF9907-1FE1-5CDA-36E9-7FE3C45688B9}"/>
              </a:ext>
            </a:extLst>
          </p:cNvPr>
          <p:cNvSpPr txBox="1"/>
          <p:nvPr/>
        </p:nvSpPr>
        <p:spPr>
          <a:xfrm>
            <a:off x="6508754" y="11984330"/>
            <a:ext cx="29597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Fugitam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reius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,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te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ente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verum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aut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aliatis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eum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quostis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doluptatur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?</a:t>
            </a:r>
          </a:p>
          <a:p>
            <a:r>
              <a:rPr lang="en-US" sz="1400" b="1" dirty="0">
                <a:solidFill>
                  <a:srgbClr val="1C355E"/>
                </a:solidFill>
                <a:latin typeface="Museo (otf)"/>
              </a:rPr>
              <a:t>Ga.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Itatinus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.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Henectis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simagni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minctor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rovidelecto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occum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,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nonsernam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il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ipiet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officab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orernam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fuga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. </a:t>
            </a:r>
            <a:r>
              <a:rPr lang="en-US" sz="1400" b="1" dirty="0" err="1">
                <a:solidFill>
                  <a:srgbClr val="1C355E"/>
                </a:solidFill>
                <a:latin typeface="Museo (otf)"/>
              </a:rPr>
              <a:t>Nulparchilis</a:t>
            </a:r>
            <a:r>
              <a:rPr lang="en-US" sz="1400" b="1" dirty="0">
                <a:solidFill>
                  <a:srgbClr val="1C355E"/>
                </a:solidFill>
                <a:latin typeface="Museo (otf)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C7AB88-D4B2-254B-E335-3E4099E96949}"/>
              </a:ext>
            </a:extLst>
          </p:cNvPr>
          <p:cNvSpPr txBox="1"/>
          <p:nvPr/>
        </p:nvSpPr>
        <p:spPr>
          <a:xfrm>
            <a:off x="5592765" y="11360381"/>
            <a:ext cx="17084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>
                <a:solidFill>
                  <a:srgbClr val="1C355E"/>
                </a:solidFill>
                <a:latin typeface="Museo (otf)"/>
              </a:rPr>
              <a:t>“</a:t>
            </a:r>
          </a:p>
        </p:txBody>
      </p:sp>
      <p:pic>
        <p:nvPicPr>
          <p:cNvPr id="28" name="Picture 27" descr="A blue and black logo&#10;&#10;Description automatically generated">
            <a:extLst>
              <a:ext uri="{FF2B5EF4-FFF2-40B4-BE49-F238E27FC236}">
                <a16:creationId xmlns:a16="http://schemas.microsoft.com/office/drawing/2014/main" id="{67873DE8-295F-7171-126F-5BDDA66B8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868" y="523405"/>
            <a:ext cx="1581257" cy="47145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F44CAC4-4580-C122-BA5E-DE5D058D6EC0}"/>
              </a:ext>
            </a:extLst>
          </p:cNvPr>
          <p:cNvSpPr txBox="1"/>
          <p:nvPr/>
        </p:nvSpPr>
        <p:spPr>
          <a:xfrm>
            <a:off x="567678" y="14944099"/>
            <a:ext cx="1701797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Museo (otf)"/>
              </a:rPr>
              <a:t>Acknowledgements JPI Oceans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F993B0-B02B-E7C9-E115-6D147F674A1B}"/>
              </a:ext>
            </a:extLst>
          </p:cNvPr>
          <p:cNvSpPr txBox="1"/>
          <p:nvPr/>
        </p:nvSpPr>
        <p:spPr>
          <a:xfrm>
            <a:off x="7851289" y="14944099"/>
            <a:ext cx="1701797" cy="25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>
              <a:lnSpc>
                <a:spcPct val="150000"/>
              </a:lnSpc>
            </a:pP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Museo (otf)"/>
                <a:hlinkClick r:id="rId5"/>
              </a:rPr>
              <a:t>https://www.jpi-oceans.eu/</a:t>
            </a:r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Museo (otf)"/>
              </a:rPr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A165FF1-F343-5425-E584-C4BA1E160178}"/>
              </a:ext>
            </a:extLst>
          </p:cNvPr>
          <p:cNvSpPr txBox="1"/>
          <p:nvPr/>
        </p:nvSpPr>
        <p:spPr>
          <a:xfrm>
            <a:off x="5133976" y="13510377"/>
            <a:ext cx="4334548" cy="1425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Omnitasi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voluptiam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do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odi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bea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a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velis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facerib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erspiendae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Usam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sunt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ides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ipsa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que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voluptaquam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sinisitat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</a:t>
            </a:r>
          </a:p>
          <a:p>
            <a:pPr marR="0" algn="l" rtl="0">
              <a:lnSpc>
                <a:spcPct val="150000"/>
              </a:lnSpc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918BE3-9048-7654-3A01-7C27BFE72F55}"/>
              </a:ext>
            </a:extLst>
          </p:cNvPr>
          <p:cNvSpPr txBox="1"/>
          <p:nvPr/>
        </p:nvSpPr>
        <p:spPr>
          <a:xfrm>
            <a:off x="742278" y="14058743"/>
            <a:ext cx="4334548" cy="111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>
              <a:lnSpc>
                <a:spcPct val="150000"/>
              </a:lnSpc>
            </a:pP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Omnitasi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molorit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voluptiam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,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ius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do qui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odi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bea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 a </a:t>
            </a:r>
            <a:r>
              <a:rPr lang="en-GB" sz="2000" b="0" i="0" u="none" strike="noStrike" baseline="30000" dirty="0" err="1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velis</a:t>
            </a:r>
            <a:r>
              <a:rPr lang="en-GB" sz="2000" b="0" i="0" u="none" strike="noStrike" baseline="30000" dirty="0">
                <a:solidFill>
                  <a:schemeClr val="bg2">
                    <a:lumMod val="50000"/>
                  </a:schemeClr>
                </a:solidFill>
                <a:latin typeface="Museo 300" panose="02000000000000000000" pitchFamily="50" charset="0"/>
              </a:rPr>
              <a:t>.</a:t>
            </a:r>
          </a:p>
          <a:p>
            <a:pPr marR="0" algn="l" rtl="0">
              <a:lnSpc>
                <a:spcPct val="150000"/>
              </a:lnSpc>
            </a:pP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55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a black rectangle&#10;&#10;Description automatically generated">
            <a:extLst>
              <a:ext uri="{FF2B5EF4-FFF2-40B4-BE49-F238E27FC236}">
                <a16:creationId xmlns:a16="http://schemas.microsoft.com/office/drawing/2014/main" id="{4C5B7AAD-251E-5AEA-A07D-22E7F9A0E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12502" y="-1438825"/>
            <a:ext cx="20184330" cy="16497906"/>
          </a:xfrm>
          <a:prstGeom prst="rect">
            <a:avLst/>
          </a:prstGeom>
        </p:spPr>
      </p:pic>
      <p:pic>
        <p:nvPicPr>
          <p:cNvPr id="8" name="Picture 7" descr="A blue line of water&#10;&#10;Description automatically generated with medium confidence">
            <a:extLst>
              <a:ext uri="{FF2B5EF4-FFF2-40B4-BE49-F238E27FC236}">
                <a16:creationId xmlns:a16="http://schemas.microsoft.com/office/drawing/2014/main" id="{FD7AEAFB-EC63-27ED-930F-8E67CF296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3" y="360439"/>
            <a:ext cx="10058400" cy="7111958"/>
          </a:xfrm>
          <a:prstGeom prst="rect">
            <a:avLst/>
          </a:prstGeom>
        </p:spPr>
      </p:pic>
      <p:pic>
        <p:nvPicPr>
          <p:cNvPr id="10" name="Picture 9" descr="A black background with blue dots&#10;&#10;Description automatically generated">
            <a:extLst>
              <a:ext uri="{FF2B5EF4-FFF2-40B4-BE49-F238E27FC236}">
                <a16:creationId xmlns:a16="http://schemas.microsoft.com/office/drawing/2014/main" id="{4734A14F-582F-1306-2202-BF32C0002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863" y="472747"/>
            <a:ext cx="1757362" cy="1852799"/>
          </a:xfrm>
          <a:prstGeom prst="rect">
            <a:avLst/>
          </a:prstGeom>
        </p:spPr>
      </p:pic>
      <p:pic>
        <p:nvPicPr>
          <p:cNvPr id="12" name="Picture 11" descr="An orange curved line on a black background&#10;&#10;Description automatically generated">
            <a:extLst>
              <a:ext uri="{FF2B5EF4-FFF2-40B4-BE49-F238E27FC236}">
                <a16:creationId xmlns:a16="http://schemas.microsoft.com/office/drawing/2014/main" id="{1D309ACC-318D-ECE0-827F-C4DE9800C6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232" y="6223884"/>
            <a:ext cx="6469835" cy="2274267"/>
          </a:xfrm>
          <a:prstGeom prst="rect">
            <a:avLst/>
          </a:prstGeom>
        </p:spPr>
      </p:pic>
      <p:pic>
        <p:nvPicPr>
          <p:cNvPr id="14" name="Picture 13" descr="A blue dots in the sky&#10;&#10;Description automatically generated">
            <a:extLst>
              <a:ext uri="{FF2B5EF4-FFF2-40B4-BE49-F238E27FC236}">
                <a16:creationId xmlns:a16="http://schemas.microsoft.com/office/drawing/2014/main" id="{317D07F4-D2FD-2435-CFAA-607973E38D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663" y="3225178"/>
            <a:ext cx="10058400" cy="2998707"/>
          </a:xfrm>
          <a:prstGeom prst="rect">
            <a:avLst/>
          </a:prstGeom>
        </p:spPr>
      </p:pic>
      <p:pic>
        <p:nvPicPr>
          <p:cNvPr id="16" name="Picture 15" descr="A blue and black background with a lighthouse&#10;&#10;Description automatically generated">
            <a:extLst>
              <a:ext uri="{FF2B5EF4-FFF2-40B4-BE49-F238E27FC236}">
                <a16:creationId xmlns:a16="http://schemas.microsoft.com/office/drawing/2014/main" id="{F19BF60C-1083-B6EA-97DF-8D7AD7D794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137201" y="4724531"/>
            <a:ext cx="22433728" cy="1585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9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81AEBA"/>
      </a:accent3>
      <a:accent4>
        <a:srgbClr val="20386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1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2032956_win32_fixed" id="{7A97BC44-D87F-42CA-858C-DBEABAE76B14}" vid="{2383FA27-9CCF-4E71-9BAF-231F1B393B0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EE13D3C-8424-4A58-A6D3-AE0962BE96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4A7039-385D-4D11-AE1B-37BF0836837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89099D53-1B9B-46C6-B37D-C4386CF2EF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Concert poster</Template>
  <TotalTime>37</TotalTime>
  <Words>354</Words>
  <Application>Microsoft Office PowerPoint</Application>
  <PresentationFormat>Custom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Avenir Next LT Pro</vt:lpstr>
      <vt:lpstr>Breuer Text Bold</vt:lpstr>
      <vt:lpstr>Museo (otf)</vt:lpstr>
      <vt:lpstr>Museo 300</vt:lpstr>
      <vt:lpstr>Posterama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Raluca Dumitrache</dc:creator>
  <cp:lastModifiedBy>Raluca Dumitrache</cp:lastModifiedBy>
  <cp:revision>2</cp:revision>
  <dcterms:created xsi:type="dcterms:W3CDTF">2023-09-25T10:13:04Z</dcterms:created>
  <dcterms:modified xsi:type="dcterms:W3CDTF">2023-09-25T10:50:21Z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